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9E516-5787-4124-8AFF-7C4478CD358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D0241-E922-4303-85C4-AB6644AB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0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EAF1-E20A-49DD-8E8F-5E27381B672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19E4-436C-4FDC-8649-B53A72A1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</a:p>
          <a:p>
            <a:pPr lvl="1"/>
            <a:r>
              <a:rPr lang="en-US" dirty="0" smtClean="0"/>
              <a:t>Recursion vs. iteration</a:t>
            </a:r>
          </a:p>
          <a:p>
            <a:pPr lvl="1"/>
            <a:r>
              <a:rPr lang="en-US" dirty="0" smtClean="0"/>
              <a:t>Array, list, tree traversal</a:t>
            </a:r>
          </a:p>
          <a:p>
            <a:pPr lvl="1"/>
            <a:r>
              <a:rPr lang="en-US" dirty="0" smtClean="0"/>
              <a:t>Basic operations</a:t>
            </a:r>
          </a:p>
          <a:p>
            <a:pPr lvl="1"/>
            <a:r>
              <a:rPr lang="en-US" dirty="0" smtClean="0"/>
              <a:t>Repeat in class exercises and code alternatives</a:t>
            </a:r>
          </a:p>
          <a:p>
            <a:endParaRPr lang="en-US" dirty="0"/>
          </a:p>
          <a:p>
            <a:r>
              <a:rPr lang="en-US" dirty="0" smtClean="0"/>
              <a:t>Algorithm Analysis</a:t>
            </a:r>
          </a:p>
          <a:p>
            <a:pPr lvl="1"/>
            <a:r>
              <a:rPr lang="en-US" dirty="0" smtClean="0"/>
              <a:t>Big-O notation</a:t>
            </a:r>
          </a:p>
          <a:p>
            <a:pPr lvl="1"/>
            <a:r>
              <a:rPr lang="en-US" altLang="en-US" dirty="0"/>
              <a:t>Big-O </a:t>
            </a:r>
            <a:r>
              <a:rPr lang="en-US" altLang="en-US" dirty="0" smtClean="0"/>
              <a:t>Toolbox (constants, properties, etc.)</a:t>
            </a:r>
            <a:endParaRPr lang="en-US" dirty="0" smtClean="0"/>
          </a:p>
          <a:p>
            <a:pPr lvl="1"/>
            <a:r>
              <a:rPr lang="en-US" dirty="0" smtClean="0"/>
              <a:t>Calculating the complexities of code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Indices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Updating references</a:t>
            </a:r>
          </a:p>
          <a:p>
            <a:r>
              <a:rPr lang="en-US" dirty="0" smtClean="0"/>
              <a:t>Traversal and search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Remove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Efficiency of these operations</a:t>
            </a:r>
          </a:p>
          <a:p>
            <a:r>
              <a:rPr lang="en-US" dirty="0" smtClean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4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FILO</a:t>
            </a:r>
          </a:p>
          <a:p>
            <a:pPr lvl="1"/>
            <a:r>
              <a:rPr lang="en-US" dirty="0" smtClean="0"/>
              <a:t>Push/pop</a:t>
            </a:r>
          </a:p>
          <a:p>
            <a:pPr lvl="1"/>
            <a:r>
              <a:rPr lang="en-US" dirty="0" smtClean="0"/>
              <a:t>Array and Link list implementations</a:t>
            </a:r>
          </a:p>
          <a:p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/</a:t>
            </a:r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Circular array implementation</a:t>
            </a:r>
          </a:p>
          <a:p>
            <a:r>
              <a:rPr lang="en-US" dirty="0" smtClean="0"/>
              <a:t>Efficiency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885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altLang="en-US" dirty="0"/>
              <a:t>Path, Depth, Level, </a:t>
            </a:r>
            <a:r>
              <a:rPr lang="en-US" altLang="en-US" dirty="0" smtClean="0"/>
              <a:t>Height, etc.</a:t>
            </a:r>
          </a:p>
          <a:p>
            <a:r>
              <a:rPr lang="en-US" dirty="0" smtClean="0"/>
              <a:t>Implementations</a:t>
            </a:r>
          </a:p>
          <a:p>
            <a:r>
              <a:rPr lang="en-US" dirty="0" smtClean="0"/>
              <a:t>Data, key, references</a:t>
            </a:r>
          </a:p>
          <a:p>
            <a:r>
              <a:rPr lang="en-US" dirty="0" smtClean="0"/>
              <a:t>Traversal techniques</a:t>
            </a:r>
          </a:p>
          <a:p>
            <a:r>
              <a:rPr lang="en-US" dirty="0" smtClean="0"/>
              <a:t>Implementation of traversal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6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tree property</a:t>
            </a:r>
          </a:p>
          <a:p>
            <a:r>
              <a:rPr lang="en-US" dirty="0" smtClean="0"/>
              <a:t>Searching an item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 (cases)</a:t>
            </a:r>
          </a:p>
          <a:p>
            <a:r>
              <a:rPr lang="en-US" dirty="0" smtClean="0"/>
              <a:t>Implementations of basic operations</a:t>
            </a:r>
          </a:p>
          <a:p>
            <a:pPr lvl="1"/>
            <a:r>
              <a:rPr lang="en-US" dirty="0" smtClean="0"/>
              <a:t>Updating references</a:t>
            </a:r>
          </a:p>
          <a:p>
            <a:pPr lvl="1"/>
            <a:r>
              <a:rPr lang="en-US" dirty="0" smtClean="0"/>
              <a:t>Iterative and recursive implementations</a:t>
            </a:r>
          </a:p>
          <a:p>
            <a:r>
              <a:rPr lang="en-US" dirty="0" smtClean="0"/>
              <a:t>Efficiency of operations</a:t>
            </a:r>
          </a:p>
          <a:p>
            <a:r>
              <a:rPr lang="en-US" dirty="0" smtClean="0"/>
              <a:t>Balanced binary search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and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Height and balance properties</a:t>
            </a:r>
          </a:p>
          <a:p>
            <a:r>
              <a:rPr lang="en-US" dirty="0" smtClean="0"/>
              <a:t>Rotation operations</a:t>
            </a:r>
          </a:p>
          <a:p>
            <a:r>
              <a:rPr lang="en-US" dirty="0" smtClean="0"/>
              <a:t>Single and double rotations</a:t>
            </a:r>
          </a:p>
          <a:p>
            <a:r>
              <a:rPr lang="en-US" dirty="0" smtClean="0"/>
              <a:t>Implementation of rotations</a:t>
            </a:r>
          </a:p>
          <a:p>
            <a:pPr lvl="1"/>
            <a:r>
              <a:rPr lang="en-US" dirty="0" smtClean="0"/>
              <a:t>Updating references</a:t>
            </a:r>
          </a:p>
          <a:p>
            <a:r>
              <a:rPr lang="en-US" dirty="0" smtClean="0"/>
              <a:t>Insertion and deletion</a:t>
            </a:r>
          </a:p>
          <a:p>
            <a:r>
              <a:rPr lang="en-US" dirty="0" smtClean="0"/>
              <a:t>Efficiency of operations</a:t>
            </a:r>
          </a:p>
          <a:p>
            <a:r>
              <a:rPr lang="en-US" dirty="0" smtClean="0"/>
              <a:t>Why B-trees?</a:t>
            </a:r>
          </a:p>
          <a:p>
            <a:r>
              <a:rPr lang="en-US" dirty="0" smtClean="0"/>
              <a:t>Insertion and deletion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91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proper Java tools and indentation</a:t>
            </a:r>
          </a:p>
          <a:p>
            <a:r>
              <a:rPr lang="en-US" dirty="0" smtClean="0"/>
              <a:t>Write Readable</a:t>
            </a:r>
          </a:p>
          <a:p>
            <a:r>
              <a:rPr lang="en-US" dirty="0" smtClean="0"/>
              <a:t>Be clear and to the point</a:t>
            </a:r>
          </a:p>
          <a:p>
            <a:r>
              <a:rPr lang="en-US" dirty="0" smtClean="0"/>
              <a:t>No extra page is required</a:t>
            </a:r>
          </a:p>
          <a:p>
            <a:r>
              <a:rPr lang="en-US" dirty="0" smtClean="0"/>
              <a:t>If you think something is not clear: make (and write) your assumption and solve accordingly</a:t>
            </a:r>
          </a:p>
          <a:p>
            <a:r>
              <a:rPr lang="en-US" dirty="0" smtClean="0"/>
              <a:t>Please do not ask about your answers or your methodology during the exam</a:t>
            </a:r>
          </a:p>
          <a:p>
            <a:r>
              <a:rPr lang="en-US" dirty="0"/>
              <a:t>Don’t be stresses due to </a:t>
            </a:r>
            <a:r>
              <a:rPr lang="en-US" dirty="0" smtClean="0"/>
              <a:t>time</a:t>
            </a:r>
          </a:p>
          <a:p>
            <a:r>
              <a:rPr lang="en-US" b="1" dirty="0" smtClean="0"/>
              <a:t>Read the questions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88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233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Midterm Review</vt:lpstr>
      <vt:lpstr>Recursion and Algorithm Analysis</vt:lpstr>
      <vt:lpstr>Linked Lists and Arrays</vt:lpstr>
      <vt:lpstr>Stacks and Queues</vt:lpstr>
      <vt:lpstr>Binary Trees</vt:lpstr>
      <vt:lpstr>Binary Search Trees</vt:lpstr>
      <vt:lpstr>AVL and B-Trees</vt:lpstr>
      <vt:lpstr>Other Notes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Erman Ayday</dc:creator>
  <cp:lastModifiedBy>Erman Ayday</cp:lastModifiedBy>
  <cp:revision>17</cp:revision>
  <dcterms:created xsi:type="dcterms:W3CDTF">2018-10-11T02:26:52Z</dcterms:created>
  <dcterms:modified xsi:type="dcterms:W3CDTF">2019-10-07T17:01:26Z</dcterms:modified>
</cp:coreProperties>
</file>