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4.png" ContentType="image/png"/>
  <Override PartName="/ppt/media/image3.png" ContentType="image/png"/>
  <Override PartName="/ppt/media/image1.jpeg" ContentType="image/jpe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8D1D819-9AE5-4940-B685-0C5F367D079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Dennis ritchie and ken thompson developed Unix in 70s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It was first multi-user multi-process portable operating system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DEC-pdp7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Before that it was time-sharing computers with punched cards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Minix was developed by andrew tennenbaum at Vrije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Richard Stallman started FSF in 85 whose goals was to make software free as in freedom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Full suite? You sometimes from time to time need to use proprietary software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You can install Linux on 20 Year old PC or TOP500 supercomputer. Runs equally well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FB21C4CD-3F24-4D26-876E-0DCE8CEFF14C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E8DE3BDE-DF0A-458D-8D98-3F28B1021CE7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GNU/Linux 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Naren Nallapareddy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5162040" y="110160"/>
            <a:ext cx="3857400" cy="91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Free software is software that respects your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freedom and the social solidarity of your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community. So it's free as in freedom.</a:t>
            </a:r>
            <a:endParaRPr b="0" lang="en-US" sz="1400" spc="-1" strike="noStrike">
              <a:latin typeface="Arial"/>
            </a:endParaRPr>
          </a:p>
          <a:p>
            <a:pPr marL="22860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Richard Stallman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11760" y="471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Basic commands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11760" y="588960"/>
            <a:ext cx="8520120" cy="4412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0456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pwd - current directory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ls - list files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cd - change directory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mkdir - make directory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echo - echo the line passed as argument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cat - concatenate and print to io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cp - copy source destination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mv - move source destination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rm - remove a file/directory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man - Manual page for the command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head - print from head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tail - print from tail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less - Print text without loading the whole file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more - kind of opposite of less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sort - sort in alphabetical order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grep - match the pattern and print line, can be used with regexp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which - which file is being executed when we run a command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chmod - change directory permissions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history - command line history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clear - clear ouput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Even more commands</a:t>
            </a:r>
            <a:br/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0456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shred - securely remove file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top - show running process and system utilization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touch - change file timestamps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ln - make a link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awk - command line utilities which are themselves programming languages built for text processing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date, cal - Current date and calendar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gzip, bzip2… - compression utilities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tar - create tarball files. Rolls directories into a single file, linux source code generally distributed as .tar.zip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uniq - removes repetetions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alias - maps one word to another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find - searchine through folders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wget - downloading files from web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apt-get (ubuntu and derivatives)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Installing Ubuntu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Pendrive with atleast 4 GB space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Unetbootin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Ubuntu 18.04 os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40 GB of space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EaseUS/Gparted to shrink a drive (if you don’t have a seperate drive for installation)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History of Linux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11760" y="123804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Unix-like (*nix) operating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Based on Linux Kernel (released 1991) developed by Linus Torvalds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Started out of frustration of using education-use only Minix distribution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Several software libraries are provided by GNU (therefore, GNU/Linux)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Distributed under GNU GPLv2 licence initially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Was not intended to be Unix replacement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Google Shape;63;p14" descr=""/>
          <p:cNvPicPr/>
          <p:nvPr/>
        </p:nvPicPr>
        <p:blipFill>
          <a:blip r:embed="rId1"/>
          <a:srcRect l="0" t="0" r="0" b="38636"/>
          <a:stretch/>
        </p:blipFill>
        <p:spPr>
          <a:xfrm>
            <a:off x="7072200" y="0"/>
            <a:ext cx="1951560" cy="163440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3569760" y="3196440"/>
            <a:ext cx="5524920" cy="14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Hello everybody out there using minix - I’m doing a (free) operating system (just a hobby, won’t be big and professional like gnu) for 386(486) AT clones. This has been brewing since april, and is starting to get ready. I’d like any feedback on things people like/dislike in minix, as my OS resembles it somewhat (same physical layout of the file-system (due to practical reasons) among other things). I’ve currently ported bash(1.08) and gcc(1.40), and things seem to work.”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Why Linux?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Free for download; no licensing issues or costs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Freedom to share with your neighbor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Impervious to viruses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Full suite of software applications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Low resource use on hardware side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Ported to a large number of hardware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platforms: x86, ARM, PowerPC, MIPS, S/390, Super H, AMD x86-64, VAX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Available in almost any language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Flexible: can be run on everything from watches to supercomputers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Where is Linux used?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All TOP500 supercomputer use linux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96.55% of servers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All android smartphones are built on linux kernel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More generally: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Mac OS, and iOS are built on BSD which is based on UNIX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All of these are either POSIX certified (Mac OS) or mostly compliant (GNU/Linux, Android)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POSIX: The Portable Operating System Interface (POSIX) is a family of standards specified by the IEEE Computer Society for maintaining compatibility between operating systems.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81;p17" descr=""/>
          <p:cNvPicPr/>
          <p:nvPr/>
        </p:nvPicPr>
        <p:blipFill>
          <a:blip r:embed="rId1"/>
          <a:stretch/>
        </p:blipFill>
        <p:spPr>
          <a:xfrm>
            <a:off x="1175400" y="80280"/>
            <a:ext cx="695628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Linux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Linux kernel, which handles process control, networking, access to the peripherals, and file systems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GNU userland (also called user-space) performs input/output, manipulates file system objects, application software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CLI (command line interface) shell is a way for user to interact with the system. Issue commands, write code and run applications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Alternatively, GUI based interface. Also called windowing</a:t>
            </a:r>
            <a:br/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system on linux popularly based on X window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Google Shape;88;p18" descr=""/>
          <p:cNvPicPr/>
          <p:nvPr/>
        </p:nvPicPr>
        <p:blipFill>
          <a:blip r:embed="rId1"/>
          <a:stretch/>
        </p:blipFill>
        <p:spPr>
          <a:xfrm>
            <a:off x="6632280" y="2894400"/>
            <a:ext cx="2474640" cy="195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Important components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Boot loader - Loads the Linux Kernel into memory after firmware initialization. GNU/GRUB is a popular bootloader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Init is the root process/daemon run at startup. In modern Linux OS it is systemmd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Package management system - manages a list of packages that can be downloaded and installed without much user interference. DPKG, and RPM the popular package manage systems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coreutils - GNU core utilities are used for basic file, and shell manipulation. Some of the commands like ls and cd are from coreutils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99;p20" descr=""/>
          <p:cNvPicPr/>
          <p:nvPr/>
        </p:nvPicPr>
        <p:blipFill>
          <a:blip r:embed="rId1"/>
          <a:stretch/>
        </p:blipFill>
        <p:spPr>
          <a:xfrm>
            <a:off x="878400" y="55800"/>
            <a:ext cx="690156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Ubuntu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Most popular Linux Distro (?)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Based off of debian stable branch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Default GUI is GNOME 3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Several variants and derivatives with different GUI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KUBUNTU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XUBUNTU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BUDGIE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Mint</a:t>
            </a:r>
            <a:br/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...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2019-09-26T00:11:25Z</dcterms:modified>
  <cp:revision>1</cp:revision>
  <dc:subject/>
  <dc:title/>
</cp:coreProperties>
</file>