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1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9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1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0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E7FE7-77A4-43DA-B2B1-7170E58897C0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E9B0-9848-4322-9DA3-C58685C7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xn151@cas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C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Naren Nallapareddy</a:t>
            </a:r>
          </a:p>
          <a:p>
            <a:r>
              <a:rPr lang="en-US" dirty="0" smtClean="0">
                <a:hlinkClick r:id="rId2"/>
              </a:rPr>
              <a:t>nxn151@case.edu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5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rand() : takes no input and return a integer when called</a:t>
            </a:r>
          </a:p>
          <a:p>
            <a:endParaRPr lang="en-US" dirty="0"/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bubble_sort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m): return nothing, but takes an integer 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808685"/>
              </p:ext>
            </p:extLst>
          </p:nvPr>
        </p:nvGraphicFramePr>
        <p:xfrm>
          <a:off x="838200" y="1841024"/>
          <a:ext cx="4991100" cy="390144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78492520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16191134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898096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 or signed 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-32,768 to 32767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04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 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 to 65535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36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 int or signed short 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-128 to 127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39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 short 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 to 255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48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 int or signed long 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-2,147,483,648 to 2,147,483,647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03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 long int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 to 4,294,967,295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2982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86457"/>
              </p:ext>
            </p:extLst>
          </p:nvPr>
        </p:nvGraphicFramePr>
        <p:xfrm>
          <a:off x="6600825" y="1841024"/>
          <a:ext cx="4991100" cy="232664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498267825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471731098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697924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Size(bytes)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Range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56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3.4E-38 to 3.4E+38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878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1.7E-308 to 1.7E+308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42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 double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3.4E-4932 to 1.1E+4932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3858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11074"/>
              </p:ext>
            </p:extLst>
          </p:nvPr>
        </p:nvGraphicFramePr>
        <p:xfrm>
          <a:off x="6600825" y="4519454"/>
          <a:ext cx="4991100" cy="140208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377527219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413619565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824921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Size(bytes)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Range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790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 or signed char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-128 to 127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51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unsigned char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 to 255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9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3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%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Modulo operator </a:t>
            </a:r>
          </a:p>
          <a:p>
            <a:endParaRPr lang="en-US" dirty="0" smtClean="0"/>
          </a:p>
          <a:p>
            <a:r>
              <a:rPr lang="en-US" dirty="0" smtClean="0"/>
              <a:t>10%3 = 1 and 10/3 =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0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a[y]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value at y of the array pointed by a</a:t>
            </a:r>
          </a:p>
          <a:p>
            <a:endParaRPr lang="en-US" dirty="0"/>
          </a:p>
          <a:p>
            <a:r>
              <a:rPr lang="en-US" dirty="0" smtClean="0"/>
              <a:t>Lets say </a:t>
            </a:r>
            <a:r>
              <a:rPr lang="en-US" dirty="0" err="1" smtClean="0"/>
              <a:t>int</a:t>
            </a:r>
            <a:r>
              <a:rPr lang="en-US" dirty="0" smtClean="0"/>
              <a:t> a[2] = {1, 2}</a:t>
            </a:r>
          </a:p>
          <a:p>
            <a:endParaRPr lang="en-US" dirty="0"/>
          </a:p>
          <a:p>
            <a:r>
              <a:rPr lang="en-US" dirty="0" smtClean="0"/>
              <a:t>a[0] will have value 1</a:t>
            </a:r>
          </a:p>
          <a:p>
            <a:endParaRPr lang="en-US" dirty="0" smtClean="0"/>
          </a:p>
          <a:p>
            <a:r>
              <a:rPr lang="en-US" dirty="0" smtClean="0"/>
              <a:t>a[2]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5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in the code</a:t>
            </a:r>
          </a:p>
          <a:p>
            <a:endParaRPr lang="en-US" dirty="0" smtClean="0"/>
          </a:p>
          <a:p>
            <a:r>
              <a:rPr lang="en-US" dirty="0" smtClean="0"/>
              <a:t>Value updated in function as well as inside main (which itself is a function!)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0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371975" y="27781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Let’s up the complexity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7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0" y="33584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FILE *</a:t>
            </a:r>
            <a:r>
              <a:rPr lang="en-US" dirty="0" err="1" smtClean="0"/>
              <a:t>myfile</a:t>
            </a:r>
            <a:r>
              <a:rPr lang="en-US" dirty="0" smtClean="0"/>
              <a:t> = 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out.top.txt","r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char a[500] = "this is about as big as this line will be";</a:t>
            </a:r>
          </a:p>
          <a:p>
            <a:r>
              <a:rPr lang="en-US" dirty="0" smtClean="0"/>
              <a:t>  while (</a:t>
            </a:r>
            <a:r>
              <a:rPr lang="en-US" dirty="0" err="1" smtClean="0"/>
              <a:t>fscanf</a:t>
            </a:r>
            <a:r>
              <a:rPr lang="en-US" dirty="0" smtClean="0"/>
              <a:t>(</a:t>
            </a:r>
            <a:r>
              <a:rPr lang="en-US" dirty="0" err="1" smtClean="0"/>
              <a:t>myfile</a:t>
            </a:r>
            <a:r>
              <a:rPr lang="en-US" dirty="0" smtClean="0"/>
              <a:t>,"%[^\n]\</a:t>
            </a:r>
            <a:r>
              <a:rPr lang="en-US" dirty="0" err="1" smtClean="0"/>
              <a:t>n",a</a:t>
            </a:r>
            <a:r>
              <a:rPr lang="en-US" dirty="0" smtClean="0"/>
              <a:t>)==1) {</a:t>
            </a:r>
          </a:p>
          <a:p>
            <a:r>
              <a:rPr lang="en-US" dirty="0" smtClean="0"/>
              <a:t>    char *b1 = </a:t>
            </a:r>
            <a:r>
              <a:rPr lang="en-US" dirty="0" err="1" smtClean="0"/>
              <a:t>strtok</a:t>
            </a:r>
            <a:r>
              <a:rPr lang="en-US" dirty="0" smtClean="0"/>
              <a:t>(a," "); 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atoi</a:t>
            </a:r>
            <a:r>
              <a:rPr lang="en-US" dirty="0" smtClean="0"/>
              <a:t>(b1) &gt; 0) {</a:t>
            </a:r>
          </a:p>
          <a:p>
            <a:r>
              <a:rPr lang="en-US" dirty="0" smtClean="0"/>
              <a:t>      char *b2 = </a:t>
            </a:r>
            <a:r>
              <a:rPr lang="en-US" dirty="0" err="1" smtClean="0"/>
              <a:t>strtok</a:t>
            </a:r>
            <a:r>
              <a:rPr lang="en-US" dirty="0" smtClean="0"/>
              <a:t>(NULL,", "); </a:t>
            </a:r>
          </a:p>
          <a:p>
            <a:r>
              <a:rPr lang="en-US" dirty="0" smtClean="0"/>
              <a:t>      if (!</a:t>
            </a:r>
            <a:r>
              <a:rPr lang="en-US" dirty="0" err="1" smtClean="0"/>
              <a:t>strcmp</a:t>
            </a:r>
            <a:r>
              <a:rPr lang="en-US" dirty="0" smtClean="0"/>
              <a:t>(b2,"root"))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("%s owner is %s\n",b1,b2);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50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"%[^\n]\n”</a:t>
            </a:r>
          </a:p>
          <a:p>
            <a:endParaRPr lang="en-US" dirty="0" smtClean="0"/>
          </a:p>
          <a:p>
            <a:r>
              <a:rPr lang="en-US" dirty="0" smtClean="0"/>
              <a:t>%[^\n] - any data that is not \n</a:t>
            </a:r>
          </a:p>
          <a:p>
            <a:endParaRPr lang="en-US" dirty="0" smtClean="0"/>
          </a:p>
          <a:p>
            <a:r>
              <a:rPr lang="en-US" dirty="0" smtClean="0"/>
              <a:t>\n until newline character is reached then return 1 and exit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74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28073"/>
              </p:ext>
            </p:extLst>
          </p:nvPr>
        </p:nvGraphicFramePr>
        <p:xfrm>
          <a:off x="361950" y="0"/>
          <a:ext cx="10248900" cy="7242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crobat Document" r:id="rId3" imgW="5346391" imgH="3778005" progId="AcroExch.Document.DC">
                  <p:embed/>
                </p:oleObj>
              </mc:Choice>
              <mc:Fallback>
                <p:oleObj name="Acrobat Document" r:id="rId3" imgW="5346391" imgH="3778005" progId="AcroExch.Document.DC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50" y="0"/>
                        <a:ext cx="10248900" cy="7242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886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Split string into </a:t>
            </a:r>
            <a:r>
              <a:rPr lang="en-US" dirty="0" smtClean="0"/>
              <a:t>tokens</a:t>
            </a:r>
          </a:p>
          <a:p>
            <a:endParaRPr lang="en-US" dirty="0"/>
          </a:p>
          <a:p>
            <a:r>
              <a:rPr lang="en-US" dirty="0" smtClean="0"/>
              <a:t>“This is an example”  - recursive calls to </a:t>
            </a:r>
            <a:r>
              <a:rPr lang="en-US" dirty="0" err="1" smtClean="0"/>
              <a:t>strtok</a:t>
            </a:r>
            <a:r>
              <a:rPr lang="en-US" dirty="0" smtClean="0"/>
              <a:t> with token “ “ will give 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</a:p>
          <a:p>
            <a:r>
              <a:rPr lang="en-US" dirty="0" smtClean="0"/>
              <a:t>is </a:t>
            </a:r>
          </a:p>
          <a:p>
            <a:r>
              <a:rPr lang="en-US" dirty="0" smtClean="0"/>
              <a:t>an </a:t>
            </a:r>
          </a:p>
          <a:p>
            <a:r>
              <a:rPr lang="en-US" dirty="0" smtClean="0"/>
              <a:t>example.</a:t>
            </a:r>
          </a:p>
          <a:p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char *b2 = </a:t>
            </a:r>
            <a:r>
              <a:rPr lang="en-US" dirty="0" err="1" smtClean="0"/>
              <a:t>strtok</a:t>
            </a:r>
            <a:r>
              <a:rPr lang="en-US" dirty="0" smtClean="0"/>
              <a:t>(NULL,", ");  // The point where the last token was found is kept internally by the function to be used on the next call </a:t>
            </a:r>
          </a:p>
          <a:p>
            <a:pPr marL="228600" lvl="1">
              <a:spcBef>
                <a:spcPts val="1000"/>
              </a:spcBef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Compiled (vs scripting) language  </a:t>
            </a:r>
          </a:p>
          <a:p>
            <a:r>
              <a:rPr lang="en-US" dirty="0" smtClean="0"/>
              <a:t>GCC is the GNU C Compiler</a:t>
            </a:r>
          </a:p>
          <a:p>
            <a:r>
              <a:rPr lang="en-US" dirty="0" smtClean="0"/>
              <a:t>To compile a c code 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 err="1" smtClean="0"/>
              <a:t>example.c</a:t>
            </a:r>
            <a:r>
              <a:rPr lang="en-US" dirty="0" smtClean="0"/>
              <a:t> –o example (.exe in windows </a:t>
            </a:r>
            <a:br>
              <a:rPr lang="en-US" dirty="0" smtClean="0"/>
            </a:br>
            <a:r>
              <a:rPr lang="en-US" dirty="0" smtClean="0"/>
              <a:t>it will be exe and in </a:t>
            </a:r>
            <a:r>
              <a:rPr lang="en-US" dirty="0"/>
              <a:t>L</a:t>
            </a:r>
            <a:r>
              <a:rPr lang="en-US" dirty="0" smtClean="0"/>
              <a:t>inux just a binary file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L</a:t>
            </a:r>
            <a:r>
              <a:rPr lang="en-US" dirty="0" smtClean="0"/>
              <a:t>inux can execute)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795337"/>
            <a:ext cx="3810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81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05754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10;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ptr</a:t>
            </a:r>
            <a:r>
              <a:rPr lang="en-US" dirty="0" smtClean="0"/>
              <a:t> = &amp;</a:t>
            </a:r>
            <a:r>
              <a:rPr lang="en-US" dirty="0" err="1" smtClean="0"/>
              <a:t>Var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("Value of </a:t>
            </a:r>
            <a:r>
              <a:rPr lang="en-US" dirty="0" err="1" smtClean="0"/>
              <a:t>Var</a:t>
            </a:r>
            <a:r>
              <a:rPr lang="en-US" dirty="0" smtClean="0"/>
              <a:t> = %d\n", *</a:t>
            </a:r>
            <a:r>
              <a:rPr lang="en-US" dirty="0" err="1" smtClean="0"/>
              <a:t>ptr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("Address of </a:t>
            </a:r>
            <a:r>
              <a:rPr lang="en-US" dirty="0" err="1" smtClean="0"/>
              <a:t>Var</a:t>
            </a:r>
            <a:r>
              <a:rPr lang="en-US" dirty="0" smtClean="0"/>
              <a:t> = %p\n", </a:t>
            </a:r>
            <a:r>
              <a:rPr lang="en-US" dirty="0" err="1" smtClean="0"/>
              <a:t>ptr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*</a:t>
            </a:r>
            <a:r>
              <a:rPr lang="en-US" dirty="0" err="1" smtClean="0"/>
              <a:t>ptr</a:t>
            </a:r>
            <a:r>
              <a:rPr lang="en-US" dirty="0" smtClean="0"/>
              <a:t> = 20; // Value at address is now 20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("After doing *</a:t>
            </a:r>
            <a:r>
              <a:rPr lang="en-US" dirty="0" err="1" smtClean="0"/>
              <a:t>ptr</a:t>
            </a:r>
            <a:r>
              <a:rPr lang="en-US" dirty="0" smtClean="0"/>
              <a:t> = 20, *</a:t>
            </a:r>
            <a:r>
              <a:rPr lang="en-US" dirty="0" err="1" smtClean="0"/>
              <a:t>ptr</a:t>
            </a:r>
            <a:r>
              <a:rPr lang="en-US" dirty="0" smtClean="0"/>
              <a:t> is %d\n", *</a:t>
            </a:r>
            <a:r>
              <a:rPr lang="en-US" dirty="0" err="1" smtClean="0"/>
              <a:t>ptr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return 0; </a:t>
            </a:r>
          </a:p>
          <a:p>
            <a:r>
              <a:rPr lang="en-US" dirty="0" smtClean="0"/>
              <a:t>}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&amp;-&gt; address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*-&gt; points to (also called </a:t>
            </a:r>
            <a:r>
              <a:rPr lang="en-US" dirty="0" err="1" smtClean="0"/>
              <a:t>derefencing</a:t>
            </a:r>
            <a:r>
              <a:rPr lang="en-US" dirty="0" smtClean="0"/>
              <a:t>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309687"/>
            <a:ext cx="5924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 code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// Standard buffered input and output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("This is output from my first program!\n");</a:t>
            </a:r>
          </a:p>
          <a:p>
            <a:pPr marL="0" indent="0">
              <a:buNone/>
            </a:pPr>
            <a:r>
              <a:rPr lang="en-US" dirty="0" smtClean="0"/>
              <a:t>    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3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– Preprocessor directive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tells the compiler to “include” the </a:t>
            </a:r>
            <a:r>
              <a:rPr lang="en-US" dirty="0" err="1" smtClean="0"/>
              <a:t>name.h</a:t>
            </a:r>
            <a:r>
              <a:rPr lang="en-US" dirty="0" smtClean="0"/>
              <a:t> at the end of directive to be copied onto the c file at compilation. </a:t>
            </a:r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 smtClean="0"/>
              <a:t>tdio.h</a:t>
            </a:r>
            <a:r>
              <a:rPr lang="en-US" dirty="0" smtClean="0"/>
              <a:t> in previous code is necessary to use </a:t>
            </a:r>
            <a:r>
              <a:rPr lang="en-US" dirty="0" err="1" smtClean="0"/>
              <a:t>printf</a:t>
            </a:r>
            <a:r>
              <a:rPr lang="en-US" dirty="0" smtClean="0"/>
              <a:t> function </a:t>
            </a:r>
          </a:p>
          <a:p>
            <a:endParaRPr lang="en-US" dirty="0"/>
          </a:p>
          <a:p>
            <a:r>
              <a:rPr lang="en-US" dirty="0" smtClean="0"/>
              <a:t>It contains useful function definitions to read input from keyboard and write output to a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5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necessary function in </a:t>
            </a:r>
            <a:r>
              <a:rPr lang="en-US" u="sng" dirty="0" smtClean="0"/>
              <a:t>any</a:t>
            </a:r>
            <a:r>
              <a:rPr lang="en-US" dirty="0" smtClean="0"/>
              <a:t> c code</a:t>
            </a:r>
          </a:p>
          <a:p>
            <a:r>
              <a:rPr lang="en-US" dirty="0" smtClean="0"/>
              <a:t>Execution starts at main function </a:t>
            </a:r>
          </a:p>
          <a:p>
            <a:r>
              <a:rPr lang="en-US" dirty="0" smtClean="0"/>
              <a:t>This main function returns an integer value hence ‘</a:t>
            </a:r>
            <a:r>
              <a:rPr lang="en-US" dirty="0" err="1" smtClean="0"/>
              <a:t>int</a:t>
            </a:r>
            <a:r>
              <a:rPr lang="en-US" dirty="0" smtClean="0"/>
              <a:t>’ in front of main()</a:t>
            </a:r>
          </a:p>
          <a:p>
            <a:r>
              <a:rPr lang="en-US" dirty="0"/>
              <a:t>r</a:t>
            </a:r>
            <a:r>
              <a:rPr lang="en-US" dirty="0" smtClean="0"/>
              <a:t>eturn at the end returns the execution back to shell with a return value of 0. This implies the code was run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3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c, a code block is encapsulated by curly braces. There are no hard and fast rules for spaces, tabs or new lines in 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  <a:r>
              <a:rPr lang="en-US" dirty="0" err="1" smtClean="0"/>
              <a:t>printf</a:t>
            </a:r>
            <a:r>
              <a:rPr lang="en-US" dirty="0" smtClean="0"/>
              <a:t>("This is output from my first program!\n");return 0;}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 valid c code!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975" y="2778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up the complexity!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8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257175"/>
            <a:ext cx="3752850" cy="6072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#define MAX 10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a[MAX];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rand_seed</a:t>
            </a:r>
            <a:r>
              <a:rPr lang="en-US" dirty="0" smtClean="0"/>
              <a:t>=10;</a:t>
            </a:r>
          </a:p>
          <a:p>
            <a:pPr marL="0" indent="0">
              <a:buNone/>
            </a:pPr>
            <a:r>
              <a:rPr lang="en-US" dirty="0" smtClean="0"/>
              <a:t>/* from K&amp;R</a:t>
            </a:r>
          </a:p>
          <a:p>
            <a:pPr marL="0" indent="0">
              <a:buNone/>
            </a:pPr>
            <a:r>
              <a:rPr lang="en-US" dirty="0" smtClean="0"/>
              <a:t>   - returns random number between 0 and 32767.*/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rand()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rand_seed</a:t>
            </a:r>
            <a:r>
              <a:rPr lang="en-US" dirty="0" smtClean="0"/>
              <a:t> = </a:t>
            </a:r>
            <a:r>
              <a:rPr lang="en-US" dirty="0" err="1" smtClean="0"/>
              <a:t>rand_seed</a:t>
            </a:r>
            <a:r>
              <a:rPr lang="en-US" dirty="0" smtClean="0"/>
              <a:t> * 1103515245 +12345;</a:t>
            </a:r>
          </a:p>
          <a:p>
            <a:pPr marL="0" indent="0">
              <a:buNone/>
            </a:pPr>
            <a:r>
              <a:rPr lang="en-US" dirty="0" smtClean="0"/>
              <a:t>    return (unsigned </a:t>
            </a:r>
            <a:r>
              <a:rPr lang="en-US" dirty="0" err="1" smtClean="0"/>
              <a:t>int</a:t>
            </a:r>
            <a:r>
              <a:rPr lang="en-US" dirty="0" smtClean="0"/>
              <a:t>)(</a:t>
            </a:r>
            <a:r>
              <a:rPr lang="en-US" dirty="0" err="1" smtClean="0"/>
              <a:t>rand_seed</a:t>
            </a:r>
            <a:r>
              <a:rPr lang="en-US" dirty="0" smtClean="0"/>
              <a:t> / 65536) % 32768;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91275" y="104775"/>
            <a:ext cx="3752850" cy="607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81900" y="2571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i,t,x,y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/* fill array */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a[</a:t>
            </a:r>
            <a:r>
              <a:rPr lang="en-US" dirty="0" err="1" smtClean="0"/>
              <a:t>i</a:t>
            </a:r>
            <a:r>
              <a:rPr lang="en-US" dirty="0" smtClean="0"/>
              <a:t>]=rand();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n",a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bubble_sort</a:t>
            </a:r>
            <a:r>
              <a:rPr lang="en-US" dirty="0" smtClean="0"/>
              <a:t>(MAX);</a:t>
            </a:r>
          </a:p>
          <a:p>
            <a:r>
              <a:rPr lang="en-US" dirty="0" smtClean="0"/>
              <a:t>    /* print sorted array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("--------------------\n");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("%d\</a:t>
            </a:r>
            <a:r>
              <a:rPr lang="en-US" dirty="0" err="1" smtClean="0"/>
              <a:t>n",a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1925" y="25717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bubble_sort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m)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x,y,t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for (x=0; x &lt; m-1; x++)</a:t>
            </a:r>
          </a:p>
          <a:p>
            <a:r>
              <a:rPr lang="en-US" dirty="0" smtClean="0"/>
              <a:t>        for (y=0; y &lt; m-x-1; y++)</a:t>
            </a:r>
          </a:p>
          <a:p>
            <a:r>
              <a:rPr lang="en-US" dirty="0" smtClean="0"/>
              <a:t>            if (a[y] &gt; a[y+1])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t=a[y];</a:t>
            </a:r>
          </a:p>
          <a:p>
            <a:r>
              <a:rPr lang="en-US" dirty="0" smtClean="0"/>
              <a:t>                a[y]=a[y+1];</a:t>
            </a:r>
          </a:p>
          <a:p>
            <a:r>
              <a:rPr lang="en-US" dirty="0" smtClean="0"/>
              <a:t>                a[y+1]=t;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06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directive allows the definition of macros within your source </a:t>
            </a:r>
            <a:r>
              <a:rPr lang="en-US" dirty="0" smtClean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Compiler simply copies the value wherever the variable name is used</a:t>
            </a:r>
          </a:p>
          <a:p>
            <a:endParaRPr lang="en-US" dirty="0"/>
          </a:p>
          <a:p>
            <a:r>
              <a:rPr lang="en-US" dirty="0" smtClean="0"/>
              <a:t>For example #define pi 3.14 so we can use pi instead of 3.14 every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958</Words>
  <Application>Microsoft Office PowerPoint</Application>
  <PresentationFormat>Widescreen</PresentationFormat>
  <Paragraphs>192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Acrobat Document</vt:lpstr>
      <vt:lpstr>Understanding C code</vt:lpstr>
      <vt:lpstr>C Language</vt:lpstr>
      <vt:lpstr>Simple C code </vt:lpstr>
      <vt:lpstr>#include – Preprocessor directive </vt:lpstr>
      <vt:lpstr>int main()</vt:lpstr>
      <vt:lpstr>{ }</vt:lpstr>
      <vt:lpstr>PowerPoint Presentation</vt:lpstr>
      <vt:lpstr>PowerPoint Presentation</vt:lpstr>
      <vt:lpstr>#define</vt:lpstr>
      <vt:lpstr>Functions</vt:lpstr>
      <vt:lpstr>Data types</vt:lpstr>
      <vt:lpstr>a % b</vt:lpstr>
      <vt:lpstr>a[y]</vt:lpstr>
      <vt:lpstr>Global variable</vt:lpstr>
      <vt:lpstr>PowerPoint Presentation</vt:lpstr>
      <vt:lpstr>PowerPoint Presentation</vt:lpstr>
      <vt:lpstr>REGEX</vt:lpstr>
      <vt:lpstr>PowerPoint Presentation</vt:lpstr>
      <vt:lpstr>strtok</vt:lpstr>
      <vt:lpstr>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 code</dc:title>
  <dc:creator>Naren Nallapareddy</dc:creator>
  <cp:lastModifiedBy>Naren Nallapareddy</cp:lastModifiedBy>
  <cp:revision>17</cp:revision>
  <dcterms:created xsi:type="dcterms:W3CDTF">2019-09-18T01:34:27Z</dcterms:created>
  <dcterms:modified xsi:type="dcterms:W3CDTF">2019-09-26T15:56:38Z</dcterms:modified>
</cp:coreProperties>
</file>