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50" d="100"/>
          <a:sy n="150" d="100"/>
        </p:scale>
        <p:origin x="744" y="-9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8042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801325" y="33530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8B78A4B-E24B-4724-B806-E3D75FD94407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2388312" y="3204826"/>
            <a:ext cx="4279458" cy="1899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0E8398C-845E-4D45-AF12-6DFB5669B374}"/>
              </a:ext>
            </a:extLst>
          </p:cNvPr>
          <p:cNvCxnSpPr>
            <a:cxnSpLocks/>
            <a:stCxn id="9" idx="1"/>
          </p:cNvCxnSpPr>
          <p:nvPr/>
        </p:nvCxnSpPr>
        <p:spPr>
          <a:xfrm rot="16200000" flipH="1">
            <a:off x="3198683" y="2827631"/>
            <a:ext cx="126840" cy="210747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71A372DE-74C8-4C75-BAF7-705E6257A1A6}"/>
              </a:ext>
            </a:extLst>
          </p:cNvPr>
          <p:cNvSpPr/>
          <p:nvPr/>
        </p:nvSpPr>
        <p:spPr>
          <a:xfrm>
            <a:off x="4337627" y="3761095"/>
            <a:ext cx="1626779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IntuitivePromptManager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FF10F4-0C39-461D-AA25-ABCB9DA4D464}"/>
              </a:ext>
            </a:extLst>
          </p:cNvPr>
          <p:cNvSpPr txBox="1"/>
          <p:nvPr/>
        </p:nvSpPr>
        <p:spPr>
          <a:xfrm>
            <a:off x="4148370" y="39906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50B11D-F93C-4415-B410-F88955E92DF5}"/>
              </a:ext>
            </a:extLst>
          </p:cNvPr>
          <p:cNvCxnSpPr>
            <a:stCxn id="56" idx="3"/>
          </p:cNvCxnSpPr>
          <p:nvPr/>
        </p:nvCxnSpPr>
        <p:spPr>
          <a:xfrm>
            <a:off x="5964406" y="3928523"/>
            <a:ext cx="48549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Rectangle 8">
            <a:extLst>
              <a:ext uri="{FF2B5EF4-FFF2-40B4-BE49-F238E27FC236}">
                <a16:creationId xmlns:a16="http://schemas.microsoft.com/office/drawing/2014/main" id="{441D0D01-9B77-4BAA-BFE8-5517F57D55B3}"/>
              </a:ext>
            </a:extLst>
          </p:cNvPr>
          <p:cNvSpPr/>
          <p:nvPr/>
        </p:nvSpPr>
        <p:spPr>
          <a:xfrm>
            <a:off x="6449896" y="3653175"/>
            <a:ext cx="789104" cy="43962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ArgumentManager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262009-CFA0-491D-830F-CD23BC1B6A82}"/>
              </a:ext>
            </a:extLst>
          </p:cNvPr>
          <p:cNvSpPr txBox="1"/>
          <p:nvPr/>
        </p:nvSpPr>
        <p:spPr>
          <a:xfrm>
            <a:off x="6204238" y="3730269"/>
            <a:ext cx="246631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Isosceles Triangle 102">
            <a:extLst>
              <a:ext uri="{FF2B5EF4-FFF2-40B4-BE49-F238E27FC236}">
                <a16:creationId xmlns:a16="http://schemas.microsoft.com/office/drawing/2014/main" id="{72921818-6164-481E-B6CA-9F3EEFE4E26F}"/>
              </a:ext>
            </a:extLst>
          </p:cNvPr>
          <p:cNvSpPr/>
          <p:nvPr/>
        </p:nvSpPr>
        <p:spPr>
          <a:xfrm rot="10800000" flipV="1">
            <a:off x="6703254" y="4111242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CE8042-75FC-4FE2-BB47-677E91AE1102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6844447" y="4268304"/>
            <a:ext cx="0" cy="317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AB9D5D30-DCDA-4C87-8C2F-39FD9CE2284E}"/>
              </a:ext>
            </a:extLst>
          </p:cNvPr>
          <p:cNvSpPr/>
          <p:nvPr/>
        </p:nvSpPr>
        <p:spPr>
          <a:xfrm>
            <a:off x="6355540" y="4575102"/>
            <a:ext cx="941503" cy="43962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XYZArgumentManager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Folded Corner 126">
            <a:extLst>
              <a:ext uri="{FF2B5EF4-FFF2-40B4-BE49-F238E27FC236}">
                <a16:creationId xmlns:a16="http://schemas.microsoft.com/office/drawing/2014/main" id="{C04257BB-DDB0-45A3-97E6-48F440D14215}"/>
              </a:ext>
            </a:extLst>
          </p:cNvPr>
          <p:cNvSpPr/>
          <p:nvPr/>
        </p:nvSpPr>
        <p:spPr>
          <a:xfrm>
            <a:off x="4509332" y="4369886"/>
            <a:ext cx="1605231" cy="811714"/>
          </a:xfrm>
          <a:prstGeom prst="foldedCorner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XYZArgumentManager</a:t>
            </a:r>
            <a:r>
              <a:rPr lang="en-US" sz="1050" dirty="0">
                <a:solidFill>
                  <a:srgbClr val="7030A0"/>
                </a:solidFill>
              </a:rPr>
              <a:t> = </a:t>
            </a:r>
            <a:r>
              <a:rPr lang="en-US" sz="1050" dirty="0" err="1">
                <a:solidFill>
                  <a:srgbClr val="7030A0"/>
                </a:solidFill>
              </a:rPr>
              <a:t>AddArgumentManager</a:t>
            </a:r>
            <a:r>
              <a:rPr lang="en-US" sz="1050" dirty="0">
                <a:solidFill>
                  <a:srgbClr val="7030A0"/>
                </a:solidFill>
              </a:rPr>
              <a:t>, </a:t>
            </a:r>
            <a:r>
              <a:rPr lang="en-US" sz="1050" dirty="0" err="1">
                <a:solidFill>
                  <a:srgbClr val="7030A0"/>
                </a:solidFill>
              </a:rPr>
              <a:t>FindArgumentManager</a:t>
            </a:r>
            <a:r>
              <a:rPr lang="en-US" sz="1050" dirty="0">
                <a:solidFill>
                  <a:srgbClr val="7030A0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5635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78</Words>
  <Application>Microsoft Office PowerPoint</Application>
  <PresentationFormat>On-screen Show (4:3)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Triston Pang</cp:lastModifiedBy>
  <cp:revision>85</cp:revision>
  <dcterms:created xsi:type="dcterms:W3CDTF">2016-07-22T14:33:02Z</dcterms:created>
  <dcterms:modified xsi:type="dcterms:W3CDTF">2018-10-29T11:57:10Z</dcterms:modified>
</cp:coreProperties>
</file>