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76" r:id="rId3"/>
    <p:sldId id="288" r:id="rId4"/>
    <p:sldId id="289" r:id="rId5"/>
    <p:sldId id="277" r:id="rId6"/>
    <p:sldId id="278" r:id="rId7"/>
    <p:sldId id="279" r:id="rId8"/>
    <p:sldId id="280" r:id="rId9"/>
    <p:sldId id="281" r:id="rId10"/>
    <p:sldId id="283" r:id="rId11"/>
    <p:sldId id="282" r:id="rId12"/>
    <p:sldId id="285" r:id="rId13"/>
    <p:sldId id="287" r:id="rId1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52" autoAdjust="0"/>
  </p:normalViewPr>
  <p:slideViewPr>
    <p:cSldViewPr snapToGrid="0" showGuides="1">
      <p:cViewPr>
        <p:scale>
          <a:sx n="120" d="100"/>
          <a:sy n="120" d="100"/>
        </p:scale>
        <p:origin x="176" y="33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86" d="100"/>
          <a:sy n="86" d="100"/>
        </p:scale>
        <p:origin x="38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GB" sz="1197" b="0" i="0" u="none" strike="noStrike" kern="1200" baseline="0" noProof="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GB" sz="1600" b="1" i="0" u="none" strike="noStrike" kern="1200" spc="0" baseline="0" noProof="0">
                <a:solidFill>
                  <a:schemeClr val="tx1">
                    <a:lumMod val="65000"/>
                    <a:lumOff val="35000"/>
                  </a:schemeClr>
                </a:solidFill>
                <a:latin typeface="+mn-lt"/>
                <a:ea typeface="+mn-ea"/>
                <a:cs typeface="+mn-cs"/>
              </a:defRPr>
            </a:pPr>
            <a:r>
              <a:rPr lang="en-GB" sz="1600" b="1" noProof="0" dirty="0"/>
              <a:t>Project</a:t>
            </a:r>
            <a:r>
              <a:rPr lang="en-GB" sz="1600" b="1" baseline="0" noProof="0" dirty="0"/>
              <a:t> Risk Analysis</a:t>
            </a:r>
            <a:endParaRPr lang="en-GB" sz="1600" b="1" noProof="0" dirty="0"/>
          </a:p>
        </c:rich>
      </c:tx>
      <c:overlay val="0"/>
      <c:spPr>
        <a:noFill/>
        <a:ln>
          <a:noFill/>
        </a:ln>
        <a:effectLst/>
      </c:spPr>
      <c:txPr>
        <a:bodyPr rot="0" spcFirstLastPara="1" vertOverflow="ellipsis" vert="horz" wrap="square" anchor="ctr" anchorCtr="1"/>
        <a:lstStyle/>
        <a:p>
          <a:pPr>
            <a:defRPr lang="en-GB" sz="1600" b="1" i="0" u="none" strike="noStrike" kern="1200" spc="0" baseline="0" noProof="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GB" sz="1000" b="0" i="0" u="none" strike="noStrike" kern="1200" baseline="0" noProof="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AEE582A-D70A-4712-A2E4-8B9542953951}" type="datetime1">
              <a:rPr lang="en-GB" smtClean="0"/>
              <a:t>09/09/2023</a:t>
            </a:fld>
            <a:endParaRPr lang="en-GB"/>
          </a:p>
        </p:txBody>
      </p:sp>
      <p:sp>
        <p:nvSpPr>
          <p:cNvPr id="4" name="Footer Placeholder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en-GB" smtClean="0"/>
              <a:t>‹#›</a:t>
            </a:fld>
            <a:endParaRPr lang="en-GB"/>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48BAE1F-2A3E-4B16-80F8-278959180D42}" type="datetime1">
              <a:rPr lang="en-GB" noProof="0" smtClean="0"/>
              <a:t>09/09/2023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en-GB" noProof="0" smtClean="0"/>
              <a:t>‹#›</a:t>
            </a:fld>
            <a:endParaRPr lang="en-GB" noProof="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1</a:t>
            </a:fld>
            <a:endParaRPr lang="en-GB"/>
          </a:p>
        </p:txBody>
      </p:sp>
    </p:spTree>
    <p:extLst>
      <p:ext uri="{BB962C8B-B14F-4D97-AF65-F5344CB8AC3E}">
        <p14:creationId xmlns:p14="http://schemas.microsoft.com/office/powerpoint/2010/main" val="1479074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10</a:t>
            </a:fld>
            <a:endParaRPr lang="en-GB"/>
          </a:p>
        </p:txBody>
      </p:sp>
    </p:spTree>
    <p:extLst>
      <p:ext uri="{BB962C8B-B14F-4D97-AF65-F5344CB8AC3E}">
        <p14:creationId xmlns:p14="http://schemas.microsoft.com/office/powerpoint/2010/main" val="3944230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11</a:t>
            </a:fld>
            <a:endParaRPr lang="en-GB"/>
          </a:p>
        </p:txBody>
      </p:sp>
    </p:spTree>
    <p:extLst>
      <p:ext uri="{BB962C8B-B14F-4D97-AF65-F5344CB8AC3E}">
        <p14:creationId xmlns:p14="http://schemas.microsoft.com/office/powerpoint/2010/main" val="2933749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12</a:t>
            </a:fld>
            <a:endParaRPr lang="en-GB"/>
          </a:p>
        </p:txBody>
      </p:sp>
    </p:spTree>
    <p:extLst>
      <p:ext uri="{BB962C8B-B14F-4D97-AF65-F5344CB8AC3E}">
        <p14:creationId xmlns:p14="http://schemas.microsoft.com/office/powerpoint/2010/main" val="1054801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13</a:t>
            </a:fld>
            <a:endParaRPr lang="en-GB"/>
          </a:p>
        </p:txBody>
      </p:sp>
    </p:spTree>
    <p:extLst>
      <p:ext uri="{BB962C8B-B14F-4D97-AF65-F5344CB8AC3E}">
        <p14:creationId xmlns:p14="http://schemas.microsoft.com/office/powerpoint/2010/main" val="104775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2</a:t>
            </a:fld>
            <a:endParaRPr lang="en-GB"/>
          </a:p>
        </p:txBody>
      </p:sp>
    </p:spTree>
    <p:extLst>
      <p:ext uri="{BB962C8B-B14F-4D97-AF65-F5344CB8AC3E}">
        <p14:creationId xmlns:p14="http://schemas.microsoft.com/office/powerpoint/2010/main" val="149757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3</a:t>
            </a:fld>
            <a:endParaRPr lang="en-GB"/>
          </a:p>
        </p:txBody>
      </p:sp>
    </p:spTree>
    <p:extLst>
      <p:ext uri="{BB962C8B-B14F-4D97-AF65-F5344CB8AC3E}">
        <p14:creationId xmlns:p14="http://schemas.microsoft.com/office/powerpoint/2010/main" val="3647516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4</a:t>
            </a:fld>
            <a:endParaRPr lang="en-GB"/>
          </a:p>
        </p:txBody>
      </p:sp>
    </p:spTree>
    <p:extLst>
      <p:ext uri="{BB962C8B-B14F-4D97-AF65-F5344CB8AC3E}">
        <p14:creationId xmlns:p14="http://schemas.microsoft.com/office/powerpoint/2010/main" val="59477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5</a:t>
            </a:fld>
            <a:endParaRPr lang="en-GB"/>
          </a:p>
        </p:txBody>
      </p:sp>
    </p:spTree>
    <p:extLst>
      <p:ext uri="{BB962C8B-B14F-4D97-AF65-F5344CB8AC3E}">
        <p14:creationId xmlns:p14="http://schemas.microsoft.com/office/powerpoint/2010/main" val="1651124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6</a:t>
            </a:fld>
            <a:endParaRPr lang="en-GB"/>
          </a:p>
        </p:txBody>
      </p:sp>
    </p:spTree>
    <p:extLst>
      <p:ext uri="{BB962C8B-B14F-4D97-AF65-F5344CB8AC3E}">
        <p14:creationId xmlns:p14="http://schemas.microsoft.com/office/powerpoint/2010/main" val="443379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7</a:t>
            </a:fld>
            <a:endParaRPr lang="en-GB"/>
          </a:p>
        </p:txBody>
      </p:sp>
    </p:spTree>
    <p:extLst>
      <p:ext uri="{BB962C8B-B14F-4D97-AF65-F5344CB8AC3E}">
        <p14:creationId xmlns:p14="http://schemas.microsoft.com/office/powerpoint/2010/main" val="3790490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8</a:t>
            </a:fld>
            <a:endParaRPr lang="en-GB"/>
          </a:p>
        </p:txBody>
      </p:sp>
    </p:spTree>
    <p:extLst>
      <p:ext uri="{BB962C8B-B14F-4D97-AF65-F5344CB8AC3E}">
        <p14:creationId xmlns:p14="http://schemas.microsoft.com/office/powerpoint/2010/main" val="44868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9</a:t>
            </a:fld>
            <a:endParaRPr lang="en-GB"/>
          </a:p>
        </p:txBody>
      </p:sp>
    </p:spTree>
    <p:extLst>
      <p:ext uri="{BB962C8B-B14F-4D97-AF65-F5344CB8AC3E}">
        <p14:creationId xmlns:p14="http://schemas.microsoft.com/office/powerpoint/2010/main" val="391764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n-GB" noProof="0"/>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4FCB1855-1265-5044-9BEB-81C650EE10F8}" type="datetime1">
              <a:rPr lang="en-GB" noProof="0" smtClean="0"/>
              <a:t>09/09/2023</a:t>
            </a:fld>
            <a:endParaRPr lang="en-GB" noProof="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en-GB" noProof="0"/>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hasCustomPrompt="1"/>
          </p:nvPr>
        </p:nvSpPr>
        <p:spPr/>
        <p:txBody>
          <a:bodyPr vert="eaVert"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43A79846-77B5-884E-9E04-2496CAF2BB96}" type="datetime1">
              <a:rPr lang="en-GB" noProof="0" smtClean="0"/>
              <a:t>09/09/2023</a:t>
            </a:fld>
            <a:endParaRPr lang="en-GB" noProof="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en-GB" noProof="0"/>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hasCustomPrompt="1"/>
          </p:nvPr>
        </p:nvSpPr>
        <p:spPr>
          <a:xfrm>
            <a:off x="838200" y="365125"/>
            <a:ext cx="7734300" cy="5811838"/>
          </a:xfrm>
        </p:spPr>
        <p:txBody>
          <a:bodyPr vert="eaVert"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37E47333-FDE8-AC45-A67D-D64F0D3A4FEB}" type="datetime1">
              <a:rPr lang="en-GB" noProof="0" smtClean="0"/>
              <a:t>09/09/2023</a:t>
            </a:fld>
            <a:endParaRPr lang="en-GB" noProof="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hasCustomPrompt="1"/>
          </p:nvPr>
        </p:nvSpPr>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51AD57AC-7683-8E43-8066-21A27AB71126}" type="datetime1">
              <a:rPr lang="en-GB" noProof="0" smtClean="0"/>
              <a:t>09/09/2023</a:t>
            </a:fld>
            <a:endParaRPr lang="en-GB" noProof="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en-GB" noProof="0"/>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hasCustomPrompt="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6A4E755B-EEAB-8B44-ADFA-8CB3B06350A4}" type="datetime1">
              <a:rPr lang="en-GB" noProof="0" smtClean="0"/>
              <a:t>09/09/2023</a:t>
            </a:fld>
            <a:endParaRPr lang="en-GB" noProof="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hasCustomPrompt="1"/>
          </p:nvPr>
        </p:nvSpPr>
        <p:spPr>
          <a:xfrm>
            <a:off x="838200" y="1825625"/>
            <a:ext cx="5181600" cy="435133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hasCustomPrompt="1"/>
          </p:nvPr>
        </p:nvSpPr>
        <p:spPr>
          <a:xfrm>
            <a:off x="6172200" y="1825625"/>
            <a:ext cx="5181600" cy="435133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90A3486B-FE8C-C840-B2D7-BC84350D3139}" type="datetime1">
              <a:rPr lang="en-GB" noProof="0" smtClean="0"/>
              <a:t>09/09/2023</a:t>
            </a:fld>
            <a:endParaRPr lang="en-GB" noProof="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en-GB" noProof="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hasCustomPrompt="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hasCustomPrompt="1"/>
          </p:nvPr>
        </p:nvSpPr>
        <p:spPr>
          <a:xfrm>
            <a:off x="839788" y="2505075"/>
            <a:ext cx="5157787" cy="3684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hasCustomPrompt="1"/>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hasCustomPrompt="1"/>
          </p:nvPr>
        </p:nvSpPr>
        <p:spPr>
          <a:xfrm>
            <a:off x="6172200" y="2505075"/>
            <a:ext cx="5183188" cy="3684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7EE76E63-348E-E94B-AB04-4A447CB5FFAB}" type="datetime1">
              <a:rPr lang="en-GB" noProof="0" smtClean="0"/>
              <a:t>09/09/2023</a:t>
            </a:fld>
            <a:endParaRPr lang="en-GB" noProof="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en-GB" noProof="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en-GB" noProof="0"/>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D618FB91-00F3-4C43-B5B9-82D43F7AB506}" type="datetime1">
              <a:rPr lang="en-GB" noProof="0" smtClean="0"/>
              <a:t>09/09/2023</a:t>
            </a:fld>
            <a:endParaRPr lang="en-GB" noProof="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1CF62023-9E40-A541-84D4-DD03BF8995D2}" type="datetime1">
              <a:rPr lang="en-GB" noProof="0" smtClean="0"/>
              <a:t>09/09/2023</a:t>
            </a:fld>
            <a:endParaRPr lang="en-GB" noProof="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en-GB" noProof="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FFEA272F-D234-4B4C-A44C-B6939E2E8548}" type="datetime1">
              <a:rPr lang="en-GB" noProof="0" smtClean="0"/>
              <a:t>09/09/2023</a:t>
            </a:fld>
            <a:endParaRPr lang="en-GB" noProof="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en-GB" noProof="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D94336DF-3C84-3446-841B-00B884BF0AF5}" type="datetime1">
              <a:rPr lang="en-GB" noProof="0" smtClean="0"/>
              <a:t>09/09/2023</a:t>
            </a:fld>
            <a:endParaRPr lang="en-GB" noProof="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en-GB" noProof="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78C14FC-8DD7-E24B-81CA-76982B5A8603}" type="datetime1">
              <a:rPr lang="en-GB" noProof="0" smtClean="0"/>
              <a:t>09/09/2023</a:t>
            </a:fld>
            <a:endParaRPr lang="en-GB" noProof="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rtlCol="0" anchor="t">
            <a:spAutoFit/>
          </a:bodyPr>
          <a:lstStyle/>
          <a:p>
            <a:pPr rtl="0"/>
            <a:r>
              <a:rPr lang="en-GB" b="1" dirty="0">
                <a:solidFill>
                  <a:schemeClr val="bg1"/>
                </a:solidFill>
              </a:rPr>
              <a:t>Project Analysis</a:t>
            </a:r>
            <a:br>
              <a:rPr lang="en-GB" dirty="0">
                <a:solidFill>
                  <a:schemeClr val="bg1"/>
                </a:solidFill>
              </a:rPr>
            </a:br>
            <a:r>
              <a:rPr lang="en-GB" sz="4000" dirty="0">
                <a:solidFill>
                  <a:schemeClr val="accent4"/>
                </a:solidFill>
              </a:rPr>
              <a:t>Presentation</a:t>
            </a:r>
            <a:endParaRPr lang="en-GB"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grpSp>
      <p:pic>
        <p:nvPicPr>
          <p:cNvPr id="10" name="Picture 9" descr="This image is an icon that says “24Slides”.">
            <a:hlinkClick r:id="rId3"/>
            <a:extLst>
              <a:ext uri="{FF2B5EF4-FFF2-40B4-BE49-F238E27FC236}">
                <a16:creationId xmlns:a16="http://schemas.microsoft.com/office/drawing/2014/main" id="{D7D6377A-A12B-4809-B24A-008F2A7B6DE7}"/>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
        <p:nvSpPr>
          <p:cNvPr id="3" name="Slide Number Placeholder 2">
            <a:extLst>
              <a:ext uri="{FF2B5EF4-FFF2-40B4-BE49-F238E27FC236}">
                <a16:creationId xmlns:a16="http://schemas.microsoft.com/office/drawing/2014/main" id="{7C439074-7A52-6E15-7028-1A423886F32C}"/>
              </a:ext>
            </a:extLst>
          </p:cNvPr>
          <p:cNvSpPr>
            <a:spLocks noGrp="1"/>
          </p:cNvSpPr>
          <p:nvPr>
            <p:ph type="sldNum" sz="quarter" idx="12"/>
          </p:nvPr>
        </p:nvSpPr>
        <p:spPr/>
        <p:txBody>
          <a:bodyPr/>
          <a:lstStyle/>
          <a:p>
            <a:pPr rtl="0"/>
            <a:fld id="{06FEDF93-2BFD-41CA-ABC7-B039102F3792}" type="slidenum">
              <a:rPr lang="en-GB" noProof="0" smtClean="0"/>
              <a:t>1</a:t>
            </a:fld>
            <a:endParaRPr lang="en-GB" noProof="0"/>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rtlCol="0"/>
          <a:lstStyle/>
          <a:p>
            <a:pPr rtl="0"/>
            <a:r>
              <a:rPr lang="en-gb"/>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GB" sz="2800" b="1" noProof="1">
                <a:solidFill>
                  <a:schemeClr val="tx1">
                    <a:lumMod val="75000"/>
                    <a:lumOff val="25000"/>
                  </a:schemeClr>
                </a:solidFill>
              </a:rPr>
              <a:t>Project Analysis</a:t>
            </a:r>
            <a:br>
              <a:rPr lang="en-GB" sz="2800" noProof="1">
                <a:solidFill>
                  <a:schemeClr val="tx1">
                    <a:lumMod val="75000"/>
                    <a:lumOff val="25000"/>
                  </a:schemeClr>
                </a:solidFill>
              </a:rPr>
            </a:br>
            <a:r>
              <a:rPr lang="en-GB" sz="2000" noProof="1">
                <a:solidFill>
                  <a:schemeClr val="tx1">
                    <a:lumMod val="75000"/>
                    <a:lumOff val="25000"/>
                  </a:schemeClr>
                </a:solidFill>
              </a:rPr>
              <a:t> </a:t>
            </a:r>
            <a:endParaRPr lang="en-GB" sz="2800" noProof="1">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b="1" noProof="1">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b="1" noProof="1">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b="1" noProof="1">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b="1" noProof="1">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rtlCol="0" anchor="t">
            <a:spAutoFit/>
          </a:bodyPr>
          <a:lstStyle/>
          <a:p>
            <a:pPr marL="171450" indent="-171450" rtl="0">
              <a:spcBef>
                <a:spcPts val="1200"/>
              </a:spcBef>
              <a:buClr>
                <a:schemeClr val="tx2"/>
              </a:buClr>
              <a:buFont typeface="Segoe UI Light" panose="020B0502040204020203" pitchFamily="34" charset="0"/>
              <a:buChar char="›"/>
            </a:pPr>
            <a:r>
              <a:rPr lang="en-GB" sz="1400" noProof="1">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rtl="0">
              <a:spcBef>
                <a:spcPts val="1200"/>
              </a:spcBef>
              <a:buClr>
                <a:schemeClr val="tx2"/>
              </a:buClr>
              <a:buFont typeface="Segoe UI Light" panose="020B0502040204020203" pitchFamily="34" charset="0"/>
              <a:buChar char="›"/>
            </a:pPr>
            <a:r>
              <a:rPr lang="en-GB" sz="1400" noProof="1">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rtlCol="0" anchor="t">
            <a:spAutoFit/>
          </a:bodyPr>
          <a:lstStyle/>
          <a:p>
            <a:pPr marL="171450" indent="-171450" rtl="0">
              <a:spcBef>
                <a:spcPts val="1200"/>
              </a:spcBef>
              <a:buClr>
                <a:schemeClr val="tx2"/>
              </a:buClr>
              <a:buFont typeface="Segoe UI Light" panose="020B0502040204020203" pitchFamily="34" charset="0"/>
              <a:buChar char="›"/>
            </a:pPr>
            <a:r>
              <a:rPr lang="en-GB" sz="1400" noProof="1">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rtl="0">
              <a:spcBef>
                <a:spcPts val="1200"/>
              </a:spcBef>
              <a:buClr>
                <a:schemeClr val="tx2"/>
              </a:buClr>
              <a:buFont typeface="Segoe UI Light" panose="020B0502040204020203" pitchFamily="34" charset="0"/>
              <a:buChar char="›"/>
            </a:pPr>
            <a:r>
              <a:rPr lang="en-GB" sz="1400" noProof="1">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rtlCol="0" anchor="t">
            <a:spAutoFit/>
          </a:bodyPr>
          <a:lstStyle/>
          <a:p>
            <a:pPr marL="171450" indent="-171450" rtl="0">
              <a:spcBef>
                <a:spcPts val="1200"/>
              </a:spcBef>
              <a:buClr>
                <a:schemeClr val="tx2"/>
              </a:buClr>
              <a:buFont typeface="Segoe UI Light" panose="020B0502040204020203" pitchFamily="34" charset="0"/>
              <a:buChar char="›"/>
            </a:pPr>
            <a:r>
              <a:rPr lang="en-GB" sz="1400" noProof="1">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rtl="0">
              <a:spcBef>
                <a:spcPts val="1200"/>
              </a:spcBef>
              <a:buClr>
                <a:schemeClr val="tx2"/>
              </a:buClr>
              <a:buFont typeface="Segoe UI Light" panose="020B0502040204020203" pitchFamily="34" charset="0"/>
              <a:buChar char="›"/>
            </a:pPr>
            <a:r>
              <a:rPr lang="en-GB" sz="1400" noProof="1">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rtlCol="0" anchor="t">
            <a:spAutoFit/>
          </a:bodyPr>
          <a:lstStyle/>
          <a:p>
            <a:pPr marL="171450" indent="-171450" rtl="0">
              <a:spcBef>
                <a:spcPts val="1200"/>
              </a:spcBef>
              <a:buClr>
                <a:schemeClr val="tx2"/>
              </a:buClr>
              <a:buFont typeface="Segoe UI Light" panose="020B0502040204020203" pitchFamily="34" charset="0"/>
              <a:buChar char="›"/>
            </a:pPr>
            <a:r>
              <a:rPr lang="en-GB" sz="1400" noProof="1">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rtl="0">
              <a:spcBef>
                <a:spcPts val="1200"/>
              </a:spcBef>
              <a:buClr>
                <a:schemeClr val="tx2"/>
              </a:buClr>
              <a:buFont typeface="Segoe UI Light" panose="020B0502040204020203" pitchFamily="34" charset="0"/>
              <a:buChar char="›"/>
            </a:pPr>
            <a:r>
              <a:rPr lang="en-GB" sz="1400" noProof="1">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rtlCol="0" anchor="t">
            <a:spAutoFit/>
          </a:bodyPr>
          <a:lstStyle/>
          <a:p>
            <a:pPr rtl="0"/>
            <a:r>
              <a:rPr lang="en-GB" sz="1600" b="1" noProof="1">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rtlCol="0" anchor="t">
            <a:spAutoFit/>
          </a:bodyPr>
          <a:lstStyle/>
          <a:p>
            <a:pPr rtl="0"/>
            <a:r>
              <a:rPr lang="en-GB" sz="1600" b="1" noProof="1">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rtlCol="0" anchor="t">
            <a:spAutoFit/>
          </a:bodyPr>
          <a:lstStyle/>
          <a:p>
            <a:pPr rtl="0"/>
            <a:r>
              <a:rPr lang="en-GB" sz="1600" b="1" noProof="1">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rtlCol="0" anchor="t">
            <a:spAutoFit/>
          </a:bodyPr>
          <a:lstStyle/>
          <a:p>
            <a:pPr rtl="0"/>
            <a:r>
              <a:rPr lang="en-GB" sz="1600" b="1" noProof="1">
                <a:solidFill>
                  <a:schemeClr val="tx1">
                    <a:lumMod val="75000"/>
                    <a:lumOff val="25000"/>
                  </a:schemeClr>
                </a:solidFill>
                <a:cs typeface="Segoe UI" panose="020B0502040204020203" pitchFamily="34" charset="0"/>
              </a:rPr>
              <a:t>THREAT</a:t>
            </a:r>
          </a:p>
        </p:txBody>
      </p:sp>
      <p:sp>
        <p:nvSpPr>
          <p:cNvPr id="3" name="Slide Number Placeholder 2">
            <a:extLst>
              <a:ext uri="{FF2B5EF4-FFF2-40B4-BE49-F238E27FC236}">
                <a16:creationId xmlns:a16="http://schemas.microsoft.com/office/drawing/2014/main" id="{726651FF-A483-E414-76C4-98C9E325FEAF}"/>
              </a:ext>
            </a:extLst>
          </p:cNvPr>
          <p:cNvSpPr>
            <a:spLocks noGrp="1"/>
          </p:cNvSpPr>
          <p:nvPr>
            <p:ph type="sldNum" sz="quarter" idx="12"/>
          </p:nvPr>
        </p:nvSpPr>
        <p:spPr/>
        <p:txBody>
          <a:bodyPr/>
          <a:lstStyle/>
          <a:p>
            <a:pPr rtl="0"/>
            <a:fld id="{06FEDF93-2BFD-41CA-ABC7-B039102F3792}" type="slidenum">
              <a:rPr lang="en-GB" noProof="0" smtClean="0"/>
              <a:t>10</a:t>
            </a:fld>
            <a:endParaRPr lang="en-GB" noProof="0"/>
          </a:p>
        </p:txBody>
      </p:sp>
    </p:spTree>
    <p:extLst>
      <p:ext uri="{BB962C8B-B14F-4D97-AF65-F5344CB8AC3E}">
        <p14:creationId xmlns:p14="http://schemas.microsoft.com/office/powerpoint/2010/main" val="72736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rtlCol="0"/>
          <a:lstStyle/>
          <a:p>
            <a:pPr rtl="0"/>
            <a:r>
              <a:rPr lang="en-gb"/>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GB" sz="2800" b="1" noProof="1">
                <a:solidFill>
                  <a:schemeClr val="tx1">
                    <a:lumMod val="75000"/>
                    <a:lumOff val="25000"/>
                  </a:schemeClr>
                </a:solidFill>
              </a:rPr>
              <a:t>Project Analysis</a:t>
            </a:r>
            <a:br>
              <a:rPr lang="en-GB" sz="2800" noProof="1">
                <a:solidFill>
                  <a:schemeClr val="tx1">
                    <a:lumMod val="75000"/>
                    <a:lumOff val="25000"/>
                  </a:schemeClr>
                </a:solidFill>
              </a:rPr>
            </a:br>
            <a:r>
              <a:rPr lang="en-GB" sz="2000" noProof="1">
                <a:solidFill>
                  <a:schemeClr val="tx1">
                    <a:lumMod val="75000"/>
                    <a:lumOff val="25000"/>
                  </a:schemeClr>
                </a:solidFill>
              </a:rPr>
              <a:t> </a:t>
            </a:r>
            <a:endParaRPr lang="en-GB" sz="2800" noProof="1">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711166953"/>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rtlCol="0" anchor="t">
            <a:spAutoFit/>
          </a:bodyPr>
          <a:lstStyle/>
          <a:p>
            <a:pPr algn="ctr" rtl="0">
              <a:lnSpc>
                <a:spcPts val="1900"/>
              </a:lnSpc>
            </a:pPr>
            <a:r>
              <a:rPr lang="en-GB" sz="1400" noProof="1">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rtlCol="0" anchor="t">
            <a:spAutoFit/>
          </a:bodyPr>
          <a:lstStyle/>
          <a:p>
            <a:pPr algn="ctr" rtl="0">
              <a:lnSpc>
                <a:spcPts val="1900"/>
              </a:lnSpc>
            </a:pPr>
            <a:r>
              <a:rPr lang="en-GB" sz="1400" noProof="1">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rtlCol="0" anchor="t">
            <a:spAutoFit/>
          </a:bodyPr>
          <a:lstStyle/>
          <a:p>
            <a:pPr algn="ctr" rtl="0">
              <a:lnSpc>
                <a:spcPts val="1900"/>
              </a:lnSpc>
            </a:pPr>
            <a:r>
              <a:rPr lang="en-GB" sz="1400" noProof="1">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rtlCol="0" anchor="t" anchorCtr="0" compatLnSpc="1">
            <a:prstTxWarp prst="textNoShape">
              <a:avLst/>
            </a:prstTxWarp>
          </a:bodyPr>
          <a:lstStyle/>
          <a:p>
            <a:pPr rtl="0"/>
            <a:endParaRPr lang="en-GB" noProof="1"/>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grpSp>
      <p:sp>
        <p:nvSpPr>
          <p:cNvPr id="2" name="Slide Number Placeholder 1">
            <a:extLst>
              <a:ext uri="{FF2B5EF4-FFF2-40B4-BE49-F238E27FC236}">
                <a16:creationId xmlns:a16="http://schemas.microsoft.com/office/drawing/2014/main" id="{8ABA8DAB-F288-B606-29CE-F75627B257AB}"/>
              </a:ext>
            </a:extLst>
          </p:cNvPr>
          <p:cNvSpPr>
            <a:spLocks noGrp="1"/>
          </p:cNvSpPr>
          <p:nvPr>
            <p:ph type="sldNum" sz="quarter" idx="12"/>
          </p:nvPr>
        </p:nvSpPr>
        <p:spPr/>
        <p:txBody>
          <a:bodyPr/>
          <a:lstStyle/>
          <a:p>
            <a:pPr rtl="0"/>
            <a:fld id="{06FEDF93-2BFD-41CA-ABC7-B039102F3792}" type="slidenum">
              <a:rPr lang="en-GB" noProof="0" smtClean="0"/>
              <a:t>11</a:t>
            </a:fld>
            <a:endParaRPr lang="en-GB" noProof="0"/>
          </a:p>
        </p:txBody>
      </p:sp>
    </p:spTree>
    <p:extLst>
      <p:ext uri="{BB962C8B-B14F-4D97-AF65-F5344CB8AC3E}">
        <p14:creationId xmlns:p14="http://schemas.microsoft.com/office/powerpoint/2010/main" val="106171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rtlCol="0" anchor="ctr">
            <a:spAutoFit/>
          </a:bodyPr>
          <a:lstStyle/>
          <a:p>
            <a:pPr rtl="0"/>
            <a:r>
              <a:rPr lang="en-GB" sz="7200" b="1">
                <a:solidFill>
                  <a:schemeClr val="bg1"/>
                </a:solidFill>
              </a:rPr>
              <a:t>Thank you</a:t>
            </a:r>
            <a:endParaRPr lang="en-GB" sz="7200">
              <a:solidFill>
                <a:schemeClr val="accent4"/>
              </a:solidFill>
            </a:endParaRPr>
          </a:p>
        </p:txBody>
      </p:sp>
      <p:pic>
        <p:nvPicPr>
          <p:cNvPr id="6" name="Picture 5" descr="This image is an icon that says “24Slides”.">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
        <p:nvSpPr>
          <p:cNvPr id="2" name="Slide Number Placeholder 1">
            <a:extLst>
              <a:ext uri="{FF2B5EF4-FFF2-40B4-BE49-F238E27FC236}">
                <a16:creationId xmlns:a16="http://schemas.microsoft.com/office/drawing/2014/main" id="{6347B3EF-73E5-1D3D-823D-02909CDD0DEE}"/>
              </a:ext>
            </a:extLst>
          </p:cNvPr>
          <p:cNvSpPr>
            <a:spLocks noGrp="1"/>
          </p:cNvSpPr>
          <p:nvPr>
            <p:ph type="sldNum" sz="quarter" idx="12"/>
          </p:nvPr>
        </p:nvSpPr>
        <p:spPr/>
        <p:txBody>
          <a:bodyPr/>
          <a:lstStyle/>
          <a:p>
            <a:pPr rtl="0"/>
            <a:fld id="{06FEDF93-2BFD-41CA-ABC7-B039102F3792}" type="slidenum">
              <a:rPr lang="en-GB" noProof="0" smtClean="0"/>
              <a:t>12</a:t>
            </a:fld>
            <a:endParaRPr lang="en-GB" noProof="0"/>
          </a:p>
        </p:txBody>
      </p:sp>
    </p:spTree>
    <p:extLst>
      <p:ext uri="{BB962C8B-B14F-4D97-AF65-F5344CB8AC3E}">
        <p14:creationId xmlns:p14="http://schemas.microsoft.com/office/powerpoint/2010/main" val="1923038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GB" sz="2800" b="1">
                <a:solidFill>
                  <a:schemeClr val="tx1">
                    <a:lumMod val="75000"/>
                    <a:lumOff val="25000"/>
                  </a:schemeClr>
                </a:solidFill>
              </a:rPr>
              <a:t>Editing Data</a:t>
            </a:r>
          </a:p>
          <a:p>
            <a:pPr algn="ctr" rtl="0"/>
            <a:r>
              <a:rPr lang="en-GB" sz="2800" b="1">
                <a:solidFill>
                  <a:schemeClr val="tx1">
                    <a:lumMod val="75000"/>
                    <a:lumOff val="25000"/>
                  </a:schemeClr>
                </a:solidFill>
              </a:rPr>
              <a:t>Slides</a:t>
            </a:r>
            <a:endParaRPr lang="en-GB"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rtlCol="0" anchor="t">
            <a:spAutoFit/>
          </a:bodyPr>
          <a:lstStyle/>
          <a:p>
            <a:pPr rtl="0">
              <a:lnSpc>
                <a:spcPts val="1900"/>
              </a:lnSpc>
            </a:pPr>
            <a:r>
              <a:rPr lang="en-GB" sz="1400">
                <a:solidFill>
                  <a:schemeClr val="tx1">
                    <a:lumMod val="75000"/>
                    <a:lumOff val="25000"/>
                  </a:schemeClr>
                </a:solidFill>
                <a:cs typeface="Segoe UI" panose="020B0502040204020203" pitchFamily="34" charset="0"/>
              </a:rPr>
              <a:t>If you would like to modify the data in the graphs and chart included in this template, simply right-click on the diagram and select </a:t>
            </a:r>
            <a:r>
              <a:rPr lang="en-GB" sz="1400" i="1">
                <a:solidFill>
                  <a:schemeClr val="tx1">
                    <a:lumMod val="75000"/>
                    <a:lumOff val="25000"/>
                  </a:schemeClr>
                </a:solidFill>
                <a:cs typeface="Segoe UI" panose="020B0502040204020203" pitchFamily="34" charset="0"/>
              </a:rPr>
              <a:t>Edit Data in Excel.</a:t>
            </a:r>
          </a:p>
          <a:p>
            <a:pPr rtl="0">
              <a:lnSpc>
                <a:spcPts val="1900"/>
              </a:lnSpc>
            </a:pPr>
            <a:endParaRPr lang="en-GB" sz="1400" i="1">
              <a:solidFill>
                <a:schemeClr val="tx1">
                  <a:lumMod val="75000"/>
                  <a:lumOff val="25000"/>
                </a:schemeClr>
              </a:solidFill>
              <a:cs typeface="Segoe UI" panose="020B0502040204020203" pitchFamily="34" charset="0"/>
            </a:endParaRPr>
          </a:p>
          <a:p>
            <a:pPr rtl="0">
              <a:lnSpc>
                <a:spcPts val="1900"/>
              </a:lnSpc>
            </a:pPr>
            <a:r>
              <a:rPr lang="en-GB" sz="140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a:extLst>
              <a:ext uri="{FF2B5EF4-FFF2-40B4-BE49-F238E27FC236}">
                <a16:creationId xmlns:a16="http://schemas.microsoft.com/office/drawing/2014/main" id="{05DB1F73-D09B-4348-9D26-3FCCB6C8091B}"/>
              </a:ext>
            </a:extLst>
          </p:cNvPr>
          <p:cNvPicPr>
            <a:picLocks noChangeAspect="1"/>
          </p:cNvPicPr>
          <p:nvPr/>
        </p:nvPicPr>
        <p:blipFill rotWithShape="1">
          <a:blip r:embed="rId3">
            <a:extLst>
              <a:ext uri="{28A0092B-C50C-407E-A947-70E740481C1C}">
                <a14:useLocalDpi xmlns:a14="http://schemas.microsoft.com/office/drawing/2010/main" val="0"/>
              </a:ext>
            </a:extLst>
          </a:blip>
          <a:srcRect l="7392" t="15022" r="6696"/>
          <a:stretch/>
        </p:blipFill>
        <p:spPr>
          <a:xfrm>
            <a:off x="5036493" y="1502797"/>
            <a:ext cx="6138564" cy="4162209"/>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rtlCol="0"/>
          <a:lstStyle/>
          <a:p>
            <a:pPr rtl="0"/>
            <a:r>
              <a:rPr lang="en-gb"/>
              <a:t>Project analysis slide 11</a:t>
            </a:r>
          </a:p>
        </p:txBody>
      </p:sp>
      <p:sp>
        <p:nvSpPr>
          <p:cNvPr id="3" name="Slide Number Placeholder 2">
            <a:extLst>
              <a:ext uri="{FF2B5EF4-FFF2-40B4-BE49-F238E27FC236}">
                <a16:creationId xmlns:a16="http://schemas.microsoft.com/office/drawing/2014/main" id="{211FEC1F-0A61-01B9-C05C-4511F75F3231}"/>
              </a:ext>
            </a:extLst>
          </p:cNvPr>
          <p:cNvSpPr>
            <a:spLocks noGrp="1"/>
          </p:cNvSpPr>
          <p:nvPr>
            <p:ph type="sldNum" sz="quarter" idx="12"/>
          </p:nvPr>
        </p:nvSpPr>
        <p:spPr/>
        <p:txBody>
          <a:bodyPr/>
          <a:lstStyle/>
          <a:p>
            <a:pPr rtl="0"/>
            <a:fld id="{06FEDF93-2BFD-41CA-ABC7-B039102F3792}" type="slidenum">
              <a:rPr lang="en-GB" noProof="0" smtClean="0"/>
              <a:t>13</a:t>
            </a:fld>
            <a:endParaRPr lang="en-GB" noProof="0"/>
          </a:p>
        </p:txBody>
      </p:sp>
    </p:spTree>
    <p:extLst>
      <p:ext uri="{BB962C8B-B14F-4D97-AF65-F5344CB8AC3E}">
        <p14:creationId xmlns:p14="http://schemas.microsoft.com/office/powerpoint/2010/main" val="2275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pPr rtl="0"/>
            <a:r>
              <a:rPr lang="en-GB"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GB" sz="2800" b="1" dirty="0">
                <a:solidFill>
                  <a:schemeClr val="tx1">
                    <a:lumMod val="75000"/>
                    <a:lumOff val="25000"/>
                  </a:schemeClr>
                </a:solidFill>
              </a:rPr>
              <a:t>Introduction</a:t>
            </a:r>
            <a:br>
              <a:rPr lang="en-GB" sz="2800" dirty="0">
                <a:solidFill>
                  <a:schemeClr val="tx1">
                    <a:lumMod val="75000"/>
                    <a:lumOff val="25000"/>
                  </a:schemeClr>
                </a:solidFill>
              </a:rPr>
            </a:br>
            <a:endParaRPr lang="en-GB"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sz="1600"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sz="1600"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sz="1600" dirty="0"/>
              <a:t>IMPLEMENT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sz="1600"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dirty="0"/>
          </a:p>
        </p:txBody>
      </p:sp>
      <p:pic>
        <p:nvPicPr>
          <p:cNvPr id="3" name="Graphic 2">
            <a:extLst>
              <a:ext uri="{FF2B5EF4-FFF2-40B4-BE49-F238E27FC236}">
                <a16:creationId xmlns:a16="http://schemas.microsoft.com/office/drawing/2014/main" id="{B5355FCF-00E5-4E1B-DEE8-6D8311B10A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55953" y="6432198"/>
            <a:ext cx="213428" cy="213428"/>
          </a:xfrm>
          <a:prstGeom prst="rect">
            <a:avLst/>
          </a:prstGeom>
        </p:spPr>
      </p:pic>
      <p:sp>
        <p:nvSpPr>
          <p:cNvPr id="5" name="Slide Number Placeholder 4">
            <a:extLst>
              <a:ext uri="{FF2B5EF4-FFF2-40B4-BE49-F238E27FC236}">
                <a16:creationId xmlns:a16="http://schemas.microsoft.com/office/drawing/2014/main" id="{9DA3ED4A-E419-C769-347B-C04EB75148E9}"/>
              </a:ext>
            </a:extLst>
          </p:cNvPr>
          <p:cNvSpPr>
            <a:spLocks noGrp="1"/>
          </p:cNvSpPr>
          <p:nvPr>
            <p:ph type="sldNum" sz="quarter" idx="12"/>
          </p:nvPr>
        </p:nvSpPr>
        <p:spPr/>
        <p:txBody>
          <a:bodyPr/>
          <a:lstStyle/>
          <a:p>
            <a:pPr rtl="0"/>
            <a:fld id="{06FEDF93-2BFD-41CA-ABC7-B039102F3792}" type="slidenum">
              <a:rPr lang="en-GB" noProof="0" smtClean="0"/>
              <a:t>2</a:t>
            </a:fld>
            <a:endParaRPr lang="en-GB" noProof="0" dirty="0"/>
          </a:p>
        </p:txBody>
      </p:sp>
      <p:sp>
        <p:nvSpPr>
          <p:cNvPr id="6" name="TextBox 5">
            <a:extLst>
              <a:ext uri="{FF2B5EF4-FFF2-40B4-BE49-F238E27FC236}">
                <a16:creationId xmlns:a16="http://schemas.microsoft.com/office/drawing/2014/main" id="{EA7B84BC-F564-4616-3026-A378729D67FC}"/>
              </a:ext>
            </a:extLst>
          </p:cNvPr>
          <p:cNvSpPr txBox="1"/>
          <p:nvPr/>
        </p:nvSpPr>
        <p:spPr>
          <a:xfrm>
            <a:off x="11133344" y="656134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pPr rtl="0"/>
            <a:r>
              <a:rPr lang="en-GB"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GB" sz="2800" b="1" dirty="0">
                <a:solidFill>
                  <a:schemeClr val="tx1">
                    <a:lumMod val="75000"/>
                    <a:lumOff val="25000"/>
                  </a:schemeClr>
                </a:solidFill>
              </a:rPr>
              <a:t>Introduction</a:t>
            </a:r>
            <a:br>
              <a:rPr lang="en-GB" sz="2800" dirty="0">
                <a:solidFill>
                  <a:schemeClr val="tx1">
                    <a:lumMod val="75000"/>
                    <a:lumOff val="25000"/>
                  </a:schemeClr>
                </a:solidFill>
              </a:rPr>
            </a:br>
            <a:endParaRPr lang="en-GB"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sz="1600"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sz="1600"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sz="1600" dirty="0"/>
              <a:t>IMPLEMENT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sz="1600"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dirty="0"/>
          </a:p>
        </p:txBody>
      </p:sp>
      <p:pic>
        <p:nvPicPr>
          <p:cNvPr id="3" name="Graphic 2">
            <a:extLst>
              <a:ext uri="{FF2B5EF4-FFF2-40B4-BE49-F238E27FC236}">
                <a16:creationId xmlns:a16="http://schemas.microsoft.com/office/drawing/2014/main" id="{B5355FCF-00E5-4E1B-DEE8-6D8311B10A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55953" y="6432198"/>
            <a:ext cx="213428" cy="213428"/>
          </a:xfrm>
          <a:prstGeom prst="rect">
            <a:avLst/>
          </a:prstGeom>
        </p:spPr>
      </p:pic>
      <p:sp>
        <p:nvSpPr>
          <p:cNvPr id="5" name="Slide Number Placeholder 4">
            <a:extLst>
              <a:ext uri="{FF2B5EF4-FFF2-40B4-BE49-F238E27FC236}">
                <a16:creationId xmlns:a16="http://schemas.microsoft.com/office/drawing/2014/main" id="{9DA3ED4A-E419-C769-347B-C04EB75148E9}"/>
              </a:ext>
            </a:extLst>
          </p:cNvPr>
          <p:cNvSpPr>
            <a:spLocks noGrp="1"/>
          </p:cNvSpPr>
          <p:nvPr>
            <p:ph type="sldNum" sz="quarter" idx="12"/>
          </p:nvPr>
        </p:nvSpPr>
        <p:spPr/>
        <p:txBody>
          <a:bodyPr/>
          <a:lstStyle/>
          <a:p>
            <a:pPr rtl="0"/>
            <a:fld id="{06FEDF93-2BFD-41CA-ABC7-B039102F3792}" type="slidenum">
              <a:rPr lang="en-GB" noProof="0" smtClean="0"/>
              <a:t>3</a:t>
            </a:fld>
            <a:endParaRPr lang="en-GB" noProof="0" dirty="0"/>
          </a:p>
        </p:txBody>
      </p:sp>
      <p:sp>
        <p:nvSpPr>
          <p:cNvPr id="6" name="TextBox 5">
            <a:extLst>
              <a:ext uri="{FF2B5EF4-FFF2-40B4-BE49-F238E27FC236}">
                <a16:creationId xmlns:a16="http://schemas.microsoft.com/office/drawing/2014/main" id="{EA7B84BC-F564-4616-3026-A378729D67FC}"/>
              </a:ext>
            </a:extLst>
          </p:cNvPr>
          <p:cNvSpPr txBox="1"/>
          <p:nvPr/>
        </p:nvSpPr>
        <p:spPr>
          <a:xfrm>
            <a:off x="11133344" y="656134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66542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pPr rtl="0"/>
            <a:r>
              <a:rPr lang="en-GB"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GB" sz="2800" b="1" dirty="0">
                <a:solidFill>
                  <a:schemeClr val="tx1">
                    <a:lumMod val="75000"/>
                    <a:lumOff val="25000"/>
                  </a:schemeClr>
                </a:solidFill>
              </a:rPr>
              <a:t>Introduction</a:t>
            </a:r>
            <a:br>
              <a:rPr lang="en-GB" sz="2800" dirty="0">
                <a:solidFill>
                  <a:schemeClr val="tx1">
                    <a:lumMod val="75000"/>
                    <a:lumOff val="25000"/>
                  </a:schemeClr>
                </a:solidFill>
              </a:rPr>
            </a:br>
            <a:endParaRPr lang="en-GB"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sz="1600"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sz="1600"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sz="1600" dirty="0"/>
              <a:t>IMPLEMENT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sz="1600"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dirty="0"/>
          </a:p>
        </p:txBody>
      </p:sp>
      <p:pic>
        <p:nvPicPr>
          <p:cNvPr id="3" name="Graphic 2">
            <a:extLst>
              <a:ext uri="{FF2B5EF4-FFF2-40B4-BE49-F238E27FC236}">
                <a16:creationId xmlns:a16="http://schemas.microsoft.com/office/drawing/2014/main" id="{B5355FCF-00E5-4E1B-DEE8-6D8311B10A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55953" y="6432198"/>
            <a:ext cx="213428" cy="213428"/>
          </a:xfrm>
          <a:prstGeom prst="rect">
            <a:avLst/>
          </a:prstGeom>
        </p:spPr>
      </p:pic>
      <p:sp>
        <p:nvSpPr>
          <p:cNvPr id="5" name="Slide Number Placeholder 4">
            <a:extLst>
              <a:ext uri="{FF2B5EF4-FFF2-40B4-BE49-F238E27FC236}">
                <a16:creationId xmlns:a16="http://schemas.microsoft.com/office/drawing/2014/main" id="{9DA3ED4A-E419-C769-347B-C04EB75148E9}"/>
              </a:ext>
            </a:extLst>
          </p:cNvPr>
          <p:cNvSpPr>
            <a:spLocks noGrp="1"/>
          </p:cNvSpPr>
          <p:nvPr>
            <p:ph type="sldNum" sz="quarter" idx="12"/>
          </p:nvPr>
        </p:nvSpPr>
        <p:spPr/>
        <p:txBody>
          <a:bodyPr/>
          <a:lstStyle/>
          <a:p>
            <a:pPr rtl="0"/>
            <a:fld id="{06FEDF93-2BFD-41CA-ABC7-B039102F3792}" type="slidenum">
              <a:rPr lang="en-GB" noProof="0" smtClean="0"/>
              <a:t>4</a:t>
            </a:fld>
            <a:endParaRPr lang="en-GB" noProof="0" dirty="0"/>
          </a:p>
        </p:txBody>
      </p:sp>
      <p:sp>
        <p:nvSpPr>
          <p:cNvPr id="6" name="TextBox 5">
            <a:extLst>
              <a:ext uri="{FF2B5EF4-FFF2-40B4-BE49-F238E27FC236}">
                <a16:creationId xmlns:a16="http://schemas.microsoft.com/office/drawing/2014/main" id="{EA7B84BC-F564-4616-3026-A378729D67FC}"/>
              </a:ext>
            </a:extLst>
          </p:cNvPr>
          <p:cNvSpPr txBox="1"/>
          <p:nvPr/>
        </p:nvSpPr>
        <p:spPr>
          <a:xfrm>
            <a:off x="11133344" y="656134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69233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rtlCol="0"/>
          <a:lstStyle/>
          <a:p>
            <a:pPr rtl="0"/>
            <a:r>
              <a:rPr lang="en-gb"/>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GB" sz="2800" b="1" noProof="1">
                <a:solidFill>
                  <a:schemeClr val="tx1">
                    <a:lumMod val="75000"/>
                    <a:lumOff val="25000"/>
                  </a:schemeClr>
                </a:solidFill>
              </a:rPr>
              <a:t>Project Analysis</a:t>
            </a:r>
            <a:br>
              <a:rPr lang="en-GB" sz="2800" noProof="1">
                <a:solidFill>
                  <a:schemeClr val="tx1">
                    <a:lumMod val="75000"/>
                    <a:lumOff val="25000"/>
                  </a:schemeClr>
                </a:solidFill>
              </a:rPr>
            </a:br>
            <a:endParaRPr lang="en-GB" sz="2800" noProof="1">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1"/>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1"/>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1"/>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1"/>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1"/>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rtlCol="0">
            <a:spAutoFit/>
          </a:bodyPr>
          <a:lstStyle/>
          <a:p>
            <a:pPr algn="ctr" rtl="0"/>
            <a:r>
              <a:rPr lang="en-GB" sz="1600" b="1" noProof="1">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rtlCol="0">
            <a:spAutoFit/>
          </a:bodyPr>
          <a:lstStyle/>
          <a:p>
            <a:pPr algn="ctr" rtl="0"/>
            <a:r>
              <a:rPr lang="en-GB" sz="1600" b="1" noProof="1">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rtlCol="0">
            <a:spAutoFit/>
          </a:bodyPr>
          <a:lstStyle/>
          <a:p>
            <a:pPr algn="ctr" rtl="0"/>
            <a:r>
              <a:rPr lang="en-GB" sz="1600" b="1" noProof="1">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rtlCol="0">
            <a:spAutoFit/>
          </a:bodyPr>
          <a:lstStyle/>
          <a:p>
            <a:pPr algn="ctr" rtl="0"/>
            <a:r>
              <a:rPr lang="en-GB" sz="1600" b="1" noProof="1">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rtlCol="0">
            <a:spAutoFit/>
          </a:bodyPr>
          <a:lstStyle/>
          <a:p>
            <a:pPr algn="ctr" rtl="0"/>
            <a:r>
              <a:rPr lang="en-GB" sz="1600" b="1" noProof="1">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rtlCol="0" anchor="t">
            <a:spAutoFit/>
          </a:bodyPr>
          <a:lstStyle/>
          <a:p>
            <a:pPr algn="ctr" rtl="0">
              <a:lnSpc>
                <a:spcPts val="1900"/>
              </a:lnSpc>
            </a:pPr>
            <a:r>
              <a:rPr lang="en-GB" sz="1400" noProof="1">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rtlCol="0" anchor="t">
            <a:spAutoFit/>
          </a:bodyPr>
          <a:lstStyle/>
          <a:p>
            <a:pPr algn="ctr" rtl="0">
              <a:lnSpc>
                <a:spcPts val="1900"/>
              </a:lnSpc>
            </a:pPr>
            <a:r>
              <a:rPr lang="en-GB" sz="1400" noProof="1">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rtlCol="0" anchor="t">
            <a:spAutoFit/>
          </a:bodyPr>
          <a:lstStyle/>
          <a:p>
            <a:pPr algn="ctr" rtl="0">
              <a:lnSpc>
                <a:spcPts val="1900"/>
              </a:lnSpc>
            </a:pPr>
            <a:r>
              <a:rPr lang="en-GB" sz="1400" noProof="1">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rtlCol="0" anchor="t">
            <a:spAutoFit/>
          </a:bodyPr>
          <a:lstStyle/>
          <a:p>
            <a:pPr algn="ctr" rtl="0">
              <a:lnSpc>
                <a:spcPts val="1900"/>
              </a:lnSpc>
            </a:pPr>
            <a:r>
              <a:rPr lang="en-GB" sz="1400" noProof="1">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rtlCol="0" anchor="t">
            <a:spAutoFit/>
          </a:bodyPr>
          <a:lstStyle/>
          <a:p>
            <a:pPr algn="ctr" rtl="0">
              <a:lnSpc>
                <a:spcPts val="1900"/>
              </a:lnSpc>
            </a:pPr>
            <a:r>
              <a:rPr lang="en-GB" sz="1400" noProof="1">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noProof="1"/>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noProof="1"/>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noProof="1"/>
          </a:p>
        </p:txBody>
      </p:sp>
      <p:sp>
        <p:nvSpPr>
          <p:cNvPr id="3" name="Slide Number Placeholder 2">
            <a:extLst>
              <a:ext uri="{FF2B5EF4-FFF2-40B4-BE49-F238E27FC236}">
                <a16:creationId xmlns:a16="http://schemas.microsoft.com/office/drawing/2014/main" id="{535B12F3-6BC6-5CE8-501F-4C8378583567}"/>
              </a:ext>
            </a:extLst>
          </p:cNvPr>
          <p:cNvSpPr>
            <a:spLocks noGrp="1"/>
          </p:cNvSpPr>
          <p:nvPr>
            <p:ph type="sldNum" sz="quarter" idx="12"/>
          </p:nvPr>
        </p:nvSpPr>
        <p:spPr/>
        <p:txBody>
          <a:bodyPr/>
          <a:lstStyle/>
          <a:p>
            <a:pPr rtl="0"/>
            <a:fld id="{06FEDF93-2BFD-41CA-ABC7-B039102F3792}" type="slidenum">
              <a:rPr lang="en-GB" noProof="0" smtClean="0"/>
              <a:t>5</a:t>
            </a:fld>
            <a:endParaRPr lang="en-GB" noProof="0"/>
          </a:p>
        </p:txBody>
      </p:sp>
    </p:spTree>
    <p:extLst>
      <p:ext uri="{BB962C8B-B14F-4D97-AF65-F5344CB8AC3E}">
        <p14:creationId xmlns:p14="http://schemas.microsoft.com/office/powerpoint/2010/main" val="82256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rtlCol="0"/>
          <a:lstStyle/>
          <a:p>
            <a:pPr rtl="0"/>
            <a:r>
              <a:rPr lang="en-gb"/>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GB" sz="2800" b="1">
                <a:solidFill>
                  <a:schemeClr val="tx1">
                    <a:lumMod val="75000"/>
                    <a:lumOff val="25000"/>
                  </a:schemeClr>
                </a:solidFill>
              </a:rPr>
              <a:t>Project Analysis</a:t>
            </a:r>
            <a:br>
              <a:rPr lang="en-GB" sz="2800">
                <a:solidFill>
                  <a:schemeClr val="tx1">
                    <a:lumMod val="75000"/>
                    <a:lumOff val="25000"/>
                  </a:schemeClr>
                </a:solidFill>
              </a:rPr>
            </a:br>
            <a:endParaRPr lang="en-GB"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40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rtlCol="0" anchor="ctr">
            <a:spAutoFit/>
          </a:bodyPr>
          <a:lstStyle/>
          <a:p>
            <a:pPr algn="ctr" rtl="0"/>
            <a:r>
              <a:rPr lang="en-GB" sz="160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rtlCol="0" anchor="ctr">
            <a:spAutoFit/>
          </a:bodyPr>
          <a:lstStyle/>
          <a:p>
            <a:pPr algn="ctr" rtl="0"/>
            <a:r>
              <a:rPr lang="en-GB" sz="160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rtlCol="0" anchor="ctr">
            <a:spAutoFit/>
          </a:bodyPr>
          <a:lstStyle/>
          <a:p>
            <a:pPr algn="ctr" rtl="0"/>
            <a:r>
              <a:rPr lang="en-GB" sz="160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rtlCol="0" anchor="ctr">
            <a:spAutoFit/>
          </a:bodyPr>
          <a:lstStyle/>
          <a:p>
            <a:pPr algn="ctr" rtl="0"/>
            <a:r>
              <a:rPr lang="en-GB" sz="160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rtlCol="0" anchor="ctr">
            <a:spAutoFit/>
          </a:bodyPr>
          <a:lstStyle/>
          <a:p>
            <a:pPr algn="ctr" rtl="0"/>
            <a:r>
              <a:rPr lang="en-GB" sz="160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rtlCol="0" anchor="ctr">
            <a:spAutoFit/>
          </a:bodyPr>
          <a:lstStyle/>
          <a:p>
            <a:pPr algn="ctr" rtl="0"/>
            <a:r>
              <a:rPr lang="en-GB" sz="160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rtlCol="0" anchor="ctr">
            <a:spAutoFit/>
          </a:bodyPr>
          <a:lstStyle/>
          <a:p>
            <a:pPr algn="ctr" rtl="0"/>
            <a:r>
              <a:rPr lang="en-GB" sz="1600">
                <a:solidFill>
                  <a:schemeClr val="bg1"/>
                </a:solidFill>
              </a:rPr>
              <a:t>Resources</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rtlCol="0" anchor="ctr">
            <a:spAutoFit/>
          </a:bodyPr>
          <a:lstStyle/>
          <a:p>
            <a:pPr algn="ctr" rtl="0">
              <a:lnSpc>
                <a:spcPts val="1900"/>
              </a:lnSpc>
            </a:pPr>
            <a:r>
              <a:rPr lang="en-GB" sz="140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rtlCol="0" anchor="ctr">
            <a:spAutoFit/>
          </a:bodyPr>
          <a:lstStyle/>
          <a:p>
            <a:pPr algn="ctr" rtl="0">
              <a:lnSpc>
                <a:spcPts val="1900"/>
              </a:lnSpc>
            </a:pPr>
            <a:r>
              <a:rPr lang="en-GB" sz="140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rtlCol="0" anchor="ctr">
            <a:spAutoFit/>
          </a:bodyPr>
          <a:lstStyle/>
          <a:p>
            <a:pPr rtl="0">
              <a:lnSpc>
                <a:spcPts val="1900"/>
              </a:lnSpc>
            </a:pPr>
            <a:r>
              <a:rPr lang="en-GB" sz="140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rtlCol="0" anchor="ctr">
            <a:spAutoFit/>
          </a:bodyPr>
          <a:lstStyle/>
          <a:p>
            <a:pPr rtl="0">
              <a:lnSpc>
                <a:spcPts val="1900"/>
              </a:lnSpc>
            </a:pPr>
            <a:r>
              <a:rPr lang="en-GB" sz="140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rtlCol="0" anchor="ctr">
            <a:spAutoFit/>
          </a:bodyPr>
          <a:lstStyle/>
          <a:p>
            <a:pPr rtl="0">
              <a:lnSpc>
                <a:spcPts val="1900"/>
              </a:lnSpc>
            </a:pPr>
            <a:r>
              <a:rPr lang="en-GB" sz="140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346528"/>
            <a:ext cx="1348582" cy="467051"/>
          </a:xfrm>
          <a:prstGeom prst="rect">
            <a:avLst/>
          </a:prstGeom>
        </p:spPr>
        <p:txBody>
          <a:bodyPr wrap="square" lIns="0" tIns="0" rIns="0" bIns="0" rtlCol="0" anchor="ctr">
            <a:spAutoFit/>
          </a:bodyPr>
          <a:lstStyle/>
          <a:p>
            <a:pPr algn="r" rtl="0">
              <a:lnSpc>
                <a:spcPts val="1900"/>
              </a:lnSpc>
            </a:pPr>
            <a:r>
              <a:rPr lang="en-GB" sz="140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631551"/>
            <a:ext cx="1348582" cy="467051"/>
          </a:xfrm>
          <a:prstGeom prst="rect">
            <a:avLst/>
          </a:prstGeom>
        </p:spPr>
        <p:txBody>
          <a:bodyPr wrap="square" lIns="0" tIns="0" rIns="0" bIns="0" rtlCol="0" anchor="ctr">
            <a:spAutoFit/>
          </a:bodyPr>
          <a:lstStyle/>
          <a:p>
            <a:pPr algn="r" rtl="0">
              <a:lnSpc>
                <a:spcPts val="1900"/>
              </a:lnSpc>
            </a:pPr>
            <a:r>
              <a:rPr lang="en-GB" sz="1400">
                <a:solidFill>
                  <a:schemeClr val="tx1">
                    <a:lumMod val="75000"/>
                    <a:lumOff val="25000"/>
                  </a:schemeClr>
                </a:solidFill>
                <a:cs typeface="Segoe UI" panose="020B0502040204020203" pitchFamily="34" charset="0"/>
              </a:rPr>
              <a:t>Lorem ipsum dolor sit amet.</a:t>
            </a:r>
          </a:p>
        </p:txBody>
      </p:sp>
      <p:sp>
        <p:nvSpPr>
          <p:cNvPr id="2" name="Slide Number Placeholder 1">
            <a:extLst>
              <a:ext uri="{FF2B5EF4-FFF2-40B4-BE49-F238E27FC236}">
                <a16:creationId xmlns:a16="http://schemas.microsoft.com/office/drawing/2014/main" id="{CBCCBD42-EE4B-3AF4-F69F-FA2C14D4A6EC}"/>
              </a:ext>
            </a:extLst>
          </p:cNvPr>
          <p:cNvSpPr>
            <a:spLocks noGrp="1"/>
          </p:cNvSpPr>
          <p:nvPr>
            <p:ph type="sldNum" sz="quarter" idx="12"/>
          </p:nvPr>
        </p:nvSpPr>
        <p:spPr/>
        <p:txBody>
          <a:bodyPr/>
          <a:lstStyle/>
          <a:p>
            <a:pPr rtl="0"/>
            <a:fld id="{06FEDF93-2BFD-41CA-ABC7-B039102F3792}" type="slidenum">
              <a:rPr lang="en-GB" noProof="0" smtClean="0"/>
              <a:t>6</a:t>
            </a:fld>
            <a:endParaRPr lang="en-GB" noProof="0"/>
          </a:p>
        </p:txBody>
      </p:sp>
    </p:spTree>
    <p:extLst>
      <p:ext uri="{BB962C8B-B14F-4D97-AF65-F5344CB8AC3E}">
        <p14:creationId xmlns:p14="http://schemas.microsoft.com/office/powerpoint/2010/main" val="84376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1"/>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rtlCol="0"/>
          <a:lstStyle/>
          <a:p>
            <a:pPr rtl="0"/>
            <a:r>
              <a:rPr lang="en-gb"/>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GB" sz="2800" b="1" noProof="1">
                <a:solidFill>
                  <a:schemeClr val="tx1">
                    <a:lumMod val="75000"/>
                    <a:lumOff val="25000"/>
                  </a:schemeClr>
                </a:solidFill>
              </a:rPr>
              <a:t>Project Analysis</a:t>
            </a:r>
            <a:br>
              <a:rPr lang="en-GB" sz="2800" noProof="1">
                <a:solidFill>
                  <a:schemeClr val="tx1">
                    <a:lumMod val="75000"/>
                    <a:lumOff val="25000"/>
                  </a:schemeClr>
                </a:solidFill>
              </a:rPr>
            </a:br>
            <a:endParaRPr lang="en-GB" sz="2800" noProof="1">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34969911"/>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rtlCol="0" anchor="t">
            <a:spAutoFit/>
          </a:bodyPr>
          <a:lstStyle/>
          <a:p>
            <a:pPr rtl="0">
              <a:lnSpc>
                <a:spcPts val="1900"/>
              </a:lnSpc>
            </a:pPr>
            <a:r>
              <a:rPr lang="en-GB" sz="1400" noProof="1">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rtlCol="0" anchor="t">
            <a:spAutoFit/>
          </a:bodyPr>
          <a:lstStyle/>
          <a:p>
            <a:pPr rtl="0"/>
            <a:r>
              <a:rPr lang="en-GB" sz="3200" noProof="1">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rtlCol="0" anchor="t">
            <a:spAutoFit/>
          </a:bodyPr>
          <a:lstStyle/>
          <a:p>
            <a:pPr rtl="0">
              <a:lnSpc>
                <a:spcPts val="1900"/>
              </a:lnSpc>
            </a:pPr>
            <a:r>
              <a:rPr lang="en-GB" sz="1400" b="1" noProof="1">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rtlCol="0" anchor="t">
            <a:spAutoFit/>
          </a:bodyPr>
          <a:lstStyle/>
          <a:p>
            <a:pPr rtl="0">
              <a:lnSpc>
                <a:spcPts val="1900"/>
              </a:lnSpc>
            </a:pPr>
            <a:r>
              <a:rPr lang="en-GB" sz="1400" noProof="1">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rtlCol="0" anchor="t">
            <a:spAutoFit/>
          </a:bodyPr>
          <a:lstStyle/>
          <a:p>
            <a:pPr rtl="0"/>
            <a:r>
              <a:rPr lang="en-GB" sz="3200" noProof="1">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rtlCol="0" anchor="t">
            <a:spAutoFit/>
          </a:bodyPr>
          <a:lstStyle/>
          <a:p>
            <a:pPr rtl="0">
              <a:lnSpc>
                <a:spcPts val="1900"/>
              </a:lnSpc>
            </a:pPr>
            <a:r>
              <a:rPr lang="en-GB" sz="1400" b="1" noProof="1">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rtlCol="0" anchor="t">
            <a:spAutoFit/>
          </a:bodyPr>
          <a:lstStyle/>
          <a:p>
            <a:pPr rtl="0">
              <a:lnSpc>
                <a:spcPts val="1900"/>
              </a:lnSpc>
            </a:pPr>
            <a:r>
              <a:rPr lang="en-GB" sz="1400" noProof="1">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rtlCol="0" anchor="t">
            <a:spAutoFit/>
          </a:bodyPr>
          <a:lstStyle/>
          <a:p>
            <a:pPr rtl="0"/>
            <a:r>
              <a:rPr lang="en-GB" sz="3200" noProof="1">
                <a:solidFill>
                  <a:schemeClr val="tx1">
                    <a:lumMod val="75000"/>
                    <a:lumOff val="25000"/>
                  </a:schemeClr>
                </a:solidFill>
                <a:cs typeface="Segoe UI" panose="020B0502040204020203" pitchFamily="34" charset="0"/>
              </a:rPr>
              <a:t>£113,200.50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rtlCol="0" anchor="t">
            <a:spAutoFit/>
          </a:bodyPr>
          <a:lstStyle/>
          <a:p>
            <a:pPr rtl="0">
              <a:lnSpc>
                <a:spcPts val="1900"/>
              </a:lnSpc>
            </a:pPr>
            <a:r>
              <a:rPr lang="en-GB" sz="1400" b="1" noProof="1">
                <a:solidFill>
                  <a:schemeClr val="tx1">
                    <a:lumMod val="75000"/>
                    <a:lumOff val="25000"/>
                  </a:schemeClr>
                </a:solidFill>
                <a:latin typeface="+mj-lt"/>
                <a:cs typeface="Segoe UI" panose="020B0502040204020203" pitchFamily="34" charset="0"/>
              </a:rPr>
              <a:t>LOREM IPSUM</a:t>
            </a:r>
          </a:p>
        </p:txBody>
      </p:sp>
      <p:sp>
        <p:nvSpPr>
          <p:cNvPr id="2" name="Slide Number Placeholder 1">
            <a:extLst>
              <a:ext uri="{FF2B5EF4-FFF2-40B4-BE49-F238E27FC236}">
                <a16:creationId xmlns:a16="http://schemas.microsoft.com/office/drawing/2014/main" id="{FCBC2350-A8B4-4FCA-71BE-88F96CABF239}"/>
              </a:ext>
            </a:extLst>
          </p:cNvPr>
          <p:cNvSpPr>
            <a:spLocks noGrp="1"/>
          </p:cNvSpPr>
          <p:nvPr>
            <p:ph type="sldNum" sz="quarter" idx="12"/>
          </p:nvPr>
        </p:nvSpPr>
        <p:spPr/>
        <p:txBody>
          <a:bodyPr/>
          <a:lstStyle/>
          <a:p>
            <a:pPr rtl="0"/>
            <a:fld id="{06FEDF93-2BFD-41CA-ABC7-B039102F3792}" type="slidenum">
              <a:rPr lang="en-GB" noProof="0" smtClean="0"/>
              <a:t>7</a:t>
            </a:fld>
            <a:endParaRPr lang="en-GB" noProof="0"/>
          </a:p>
        </p:txBody>
      </p:sp>
    </p:spTree>
    <p:extLst>
      <p:ext uri="{BB962C8B-B14F-4D97-AF65-F5344CB8AC3E}">
        <p14:creationId xmlns:p14="http://schemas.microsoft.com/office/powerpoint/2010/main" val="121214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rtlCol="0"/>
          <a:lstStyle/>
          <a:p>
            <a:pPr rtl="0"/>
            <a:r>
              <a:rPr lang="en-gb"/>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GB" sz="2800" b="1" noProof="1">
                <a:solidFill>
                  <a:schemeClr val="tx1">
                    <a:lumMod val="75000"/>
                    <a:lumOff val="25000"/>
                  </a:schemeClr>
                </a:solidFill>
              </a:rPr>
              <a:t>Project Analysis</a:t>
            </a:r>
            <a:br>
              <a:rPr lang="en-GB" sz="2800" noProof="1">
                <a:solidFill>
                  <a:schemeClr val="tx1">
                    <a:lumMod val="75000"/>
                    <a:lumOff val="25000"/>
                  </a:schemeClr>
                </a:solidFill>
              </a:rPr>
            </a:br>
            <a:endParaRPr lang="en-GB" sz="2800" noProof="1">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1">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1">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1">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1">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1">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1">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rtlCol="0" anchor="t">
            <a:spAutoFit/>
          </a:bodyPr>
          <a:lstStyle/>
          <a:p>
            <a:pPr algn="r" rtl="0">
              <a:lnSpc>
                <a:spcPts val="1900"/>
              </a:lnSpc>
            </a:pPr>
            <a:r>
              <a:rPr lang="en-GB" sz="1400" noProof="1">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rtlCol="0" anchor="t">
            <a:spAutoFit/>
          </a:bodyPr>
          <a:lstStyle/>
          <a:p>
            <a:pPr algn="ctr" rtl="0">
              <a:lnSpc>
                <a:spcPts val="1900"/>
              </a:lnSpc>
            </a:pPr>
            <a:r>
              <a:rPr lang="en-GB" sz="1400" noProof="1">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rtlCol="0" anchor="t">
            <a:spAutoFit/>
          </a:bodyPr>
          <a:lstStyle/>
          <a:p>
            <a:pPr rtl="0">
              <a:lnSpc>
                <a:spcPts val="1900"/>
              </a:lnSpc>
            </a:pPr>
            <a:r>
              <a:rPr lang="en-GB" sz="1400" noProof="1">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rtlCol="0" anchor="t">
            <a:spAutoFit/>
          </a:bodyPr>
          <a:lstStyle/>
          <a:p>
            <a:pPr algn="r" rtl="0">
              <a:lnSpc>
                <a:spcPts val="1900"/>
              </a:lnSpc>
            </a:pPr>
            <a:r>
              <a:rPr lang="en-GB" sz="1400" noProof="1">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rtlCol="0" anchor="t">
            <a:spAutoFit/>
          </a:bodyPr>
          <a:lstStyle/>
          <a:p>
            <a:pPr algn="ctr" rtl="0">
              <a:lnSpc>
                <a:spcPts val="1900"/>
              </a:lnSpc>
            </a:pPr>
            <a:r>
              <a:rPr lang="en-GB" sz="1400" noProof="1">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rtlCol="0" anchor="t">
            <a:spAutoFit/>
          </a:bodyPr>
          <a:lstStyle/>
          <a:p>
            <a:pPr rtl="0">
              <a:lnSpc>
                <a:spcPts val="1900"/>
              </a:lnSpc>
            </a:pPr>
            <a:r>
              <a:rPr lang="en-GB" sz="1400" noProof="1">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rtlCol="0" anchor="t" anchorCtr="0" compatLnSpc="1">
            <a:prstTxWarp prst="textNoShape">
              <a:avLst/>
            </a:prstTxWarp>
          </a:bodyPr>
          <a:lstStyle/>
          <a:p>
            <a:pPr rtl="0"/>
            <a:endParaRPr lang="en-GB" noProof="1"/>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rtlCol="0" anchor="t" anchorCtr="0" compatLnSpc="1">
            <a:prstTxWarp prst="textNoShape">
              <a:avLst/>
            </a:prstTxWarp>
          </a:bodyPr>
          <a:lstStyle/>
          <a:p>
            <a:pPr rtl="0"/>
            <a:endParaRPr lang="en-GB" noProof="1"/>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rtlCol="0" anchor="t" anchorCtr="0" compatLnSpc="1">
            <a:prstTxWarp prst="textNoShape">
              <a:avLst/>
            </a:prstTxWarp>
          </a:bodyPr>
          <a:lstStyle/>
          <a:p>
            <a:pPr rtl="0"/>
            <a:endParaRPr lang="en-GB" noProof="1"/>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grpSp>
      <p:sp>
        <p:nvSpPr>
          <p:cNvPr id="2" name="Slide Number Placeholder 1">
            <a:extLst>
              <a:ext uri="{FF2B5EF4-FFF2-40B4-BE49-F238E27FC236}">
                <a16:creationId xmlns:a16="http://schemas.microsoft.com/office/drawing/2014/main" id="{EBCA76C7-8C2E-5F78-FF3C-C497DF069C26}"/>
              </a:ext>
            </a:extLst>
          </p:cNvPr>
          <p:cNvSpPr>
            <a:spLocks noGrp="1"/>
          </p:cNvSpPr>
          <p:nvPr>
            <p:ph type="sldNum" sz="quarter" idx="12"/>
          </p:nvPr>
        </p:nvSpPr>
        <p:spPr/>
        <p:txBody>
          <a:bodyPr/>
          <a:lstStyle/>
          <a:p>
            <a:pPr rtl="0"/>
            <a:fld id="{06FEDF93-2BFD-41CA-ABC7-B039102F3792}" type="slidenum">
              <a:rPr lang="en-GB" noProof="0" smtClean="0"/>
              <a:t>8</a:t>
            </a:fld>
            <a:endParaRPr lang="en-GB" noProof="0"/>
          </a:p>
        </p:txBody>
      </p:sp>
    </p:spTree>
    <p:extLst>
      <p:ext uri="{BB962C8B-B14F-4D97-AF65-F5344CB8AC3E}">
        <p14:creationId xmlns:p14="http://schemas.microsoft.com/office/powerpoint/2010/main" val="3887579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rtlCol="0"/>
          <a:lstStyle/>
          <a:p>
            <a:pPr rtl="0"/>
            <a:r>
              <a:rPr lang="en-gb"/>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rtlCol="0"/>
          <a:lstStyle/>
          <a:p>
            <a:pPr rtl="0"/>
            <a:endParaRPr lang="en-GB" noProof="1"/>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GB" sz="2800" b="1" noProof="1">
                <a:solidFill>
                  <a:schemeClr val="tx1">
                    <a:lumMod val="75000"/>
                    <a:lumOff val="25000"/>
                  </a:schemeClr>
                </a:solidFill>
              </a:rPr>
              <a:t>Project Analysis</a:t>
            </a:r>
            <a:br>
              <a:rPr lang="en-GB" sz="2800" noProof="1">
                <a:solidFill>
                  <a:schemeClr val="tx1">
                    <a:lumMod val="75000"/>
                    <a:lumOff val="25000"/>
                  </a:schemeClr>
                </a:solidFill>
              </a:rPr>
            </a:br>
            <a:endParaRPr lang="en-GB" sz="2800" noProof="1">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31601771"/>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pPr rtl="0"/>
                      <a:endParaRPr lang="en-GB" noProof="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rtl="0"/>
                      <a:endParaRPr lang="en-GB" noProof="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rtl="0"/>
                      <a:endParaRPr lang="en-GB" noProof="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rtl="0"/>
                      <a:endParaRPr lang="en-GB" noProof="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rtl="0"/>
                      <a:endParaRPr lang="en-GB" noProof="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rtl="0"/>
                      <a:endParaRPr lang="en-GB" noProof="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rtl="0"/>
                      <a:endParaRPr lang="en-GB" noProof="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rtl="0"/>
                      <a:endParaRPr lang="en-GB" noProof="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rtl="0"/>
                      <a:endParaRPr lang="en-GB" noProof="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rtl="0"/>
                      <a:endParaRPr lang="en-GB" noProof="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rtl="0"/>
                      <a:endParaRPr lang="en-GB" sz="1600" noProof="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rtl="0"/>
                      <a:endParaRPr lang="en-GB" sz="1600" noProof="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rtl="0"/>
                      <a:endParaRPr lang="en-GB" sz="1600" noProof="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rtl="0"/>
                      <a:endParaRPr lang="en-GB" sz="1600" noProof="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rtl="0"/>
                      <a:endParaRPr lang="en-GB" sz="1600" noProof="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rtl="0"/>
                      <a:endParaRPr lang="en-GB" sz="1600" noProof="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rtl="0"/>
                      <a:endParaRPr lang="en-GB" sz="1600" noProof="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rtl="0"/>
                      <a:endParaRPr lang="en-GB" sz="1600" noProof="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rtl="0"/>
                      <a:endParaRPr lang="en-GB" sz="1600" noProof="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noProof="1"/>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1"/>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rtlCol="0" anchor="ctr">
            <a:spAutoFit/>
          </a:bodyPr>
          <a:lstStyle/>
          <a:p>
            <a:pPr rtl="0"/>
            <a:r>
              <a:rPr lang="en-GB" sz="1400" noProof="1"/>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rtlCol="0" anchor="ctr">
            <a:spAutoFit/>
          </a:bodyPr>
          <a:lstStyle/>
          <a:p>
            <a:pPr algn="ctr" rtl="0"/>
            <a:r>
              <a:rPr lang="en-GB" sz="2800" b="1" noProof="1">
                <a:solidFill>
                  <a:schemeClr val="accent3">
                    <a:lumMod val="75000"/>
                  </a:schemeClr>
                </a:solidFill>
                <a:latin typeface="+mj-lt"/>
                <a:cs typeface="Segoe UI" panose="020B0502040204020203" pitchFamily="34" charset="0"/>
              </a:rPr>
              <a:t>5,980,650.32</a:t>
            </a:r>
          </a:p>
        </p:txBody>
      </p:sp>
      <p:sp>
        <p:nvSpPr>
          <p:cNvPr id="2" name="Slide Number Placeholder 1">
            <a:extLst>
              <a:ext uri="{FF2B5EF4-FFF2-40B4-BE49-F238E27FC236}">
                <a16:creationId xmlns:a16="http://schemas.microsoft.com/office/drawing/2014/main" id="{7914504B-8E29-477F-4A3E-E109B7EDAA2B}"/>
              </a:ext>
            </a:extLst>
          </p:cNvPr>
          <p:cNvSpPr>
            <a:spLocks noGrp="1"/>
          </p:cNvSpPr>
          <p:nvPr>
            <p:ph type="sldNum" sz="quarter" idx="12"/>
          </p:nvPr>
        </p:nvSpPr>
        <p:spPr/>
        <p:txBody>
          <a:bodyPr/>
          <a:lstStyle/>
          <a:p>
            <a:pPr rtl="0"/>
            <a:fld id="{06FEDF93-2BFD-41CA-ABC7-B039102F3792}" type="slidenum">
              <a:rPr lang="en-GB" noProof="0" smtClean="0"/>
              <a:t>9</a:t>
            </a:fld>
            <a:endParaRPr lang="en-GB" noProof="0"/>
          </a:p>
        </p:txBody>
      </p:sp>
    </p:spTree>
    <p:extLst>
      <p:ext uri="{BB962C8B-B14F-4D97-AF65-F5344CB8AC3E}">
        <p14:creationId xmlns:p14="http://schemas.microsoft.com/office/powerpoint/2010/main" val="875445271"/>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98_TF78455520" id="{81DBC73A-3976-428E-9F67-5F5F93F9B0DD}" vid="{422EBF69-DAED-4F70-A20B-FED4D6CC86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TotalTime>
  <Words>780</Words>
  <Application>Microsoft Macintosh PowerPoint</Application>
  <PresentationFormat>Widescreen</PresentationFormat>
  <Paragraphs>136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Segoe UI Light</vt:lpstr>
      <vt:lpstr>Office Theme</vt:lpstr>
      <vt:lpstr>Project Analysis Presentation</vt:lpstr>
      <vt:lpstr>Project analysis slide 2</vt:lpstr>
      <vt:lpstr>Project analysis slide 2</vt:lpstr>
      <vt:lpstr>Project analysis slide 2</vt:lpstr>
      <vt:lpstr>Project analysis slide 3</vt:lpstr>
      <vt:lpstr>Project analysis slide 4</vt:lpstr>
      <vt:lpstr>Project analysis slide 5</vt:lpstr>
      <vt:lpstr>Project analysis slide 6</vt:lpstr>
      <vt:lpstr>Project analysis slide 7</vt:lpstr>
      <vt:lpstr>Project analysis slide 8</vt:lpstr>
      <vt:lpstr>Project analysis slide 10</vt:lpstr>
      <vt:lpstr>Thank you</vt:lpstr>
      <vt:lpstr>Project analysis 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Tristyn Ferreiro</dc:creator>
  <cp:lastModifiedBy>Tristyn Ferreiro</cp:lastModifiedBy>
  <cp:revision>2</cp:revision>
  <dcterms:created xsi:type="dcterms:W3CDTF">2023-09-09T17:26:20Z</dcterms:created>
  <dcterms:modified xsi:type="dcterms:W3CDTF">2023-09-09T17:34:14Z</dcterms:modified>
</cp:coreProperties>
</file>