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0" r:id="rId5"/>
    <p:sldId id="262" r:id="rId6"/>
    <p:sldId id="258" r:id="rId7"/>
    <p:sldId id="263" r:id="rId8"/>
    <p:sldId id="257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7"/>
    <a:srgbClr val="002852"/>
    <a:srgbClr val="001429"/>
    <a:srgbClr val="F77F00"/>
    <a:srgbClr val="FF9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7662" autoAdjust="0"/>
  </p:normalViewPr>
  <p:slideViewPr>
    <p:cSldViewPr snapToGrid="0">
      <p:cViewPr varScale="1">
        <p:scale>
          <a:sx n="78" d="100"/>
          <a:sy n="78" d="100"/>
        </p:scale>
        <p:origin x="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32AA-36E7-4ECB-A7EF-F47766F54705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1C36F-F523-4E6B-A501-26EC36B638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86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0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50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Csatornák -&gt; Posztok -&gt; Kommentek. Inspiráció forrása: </a:t>
            </a:r>
            <a:r>
              <a:rPr lang="hu-HU" dirty="0" err="1"/>
              <a:t>Reddit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34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Google-lel való bejelentkezés. Profil oldal, ahol láthatóak ezek. Fontos, hogy legyen értesítésekre egy felület.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1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Első körben az juthat eszünkbe, hogy az egész alkalmazást mondjuk egy VM-en fogjuk futtatni, fejlesztünk hozzá egy Node.js alkalmazás-szervert, mindent is mögé kötünk, mindent ez fog csinálni.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4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</a:p>
          <a:p>
            <a:r>
              <a:rPr lang="hu-HU" dirty="0"/>
              <a:t>A KÉP ITT CSAK ILLUSZTRÁCIÓ, NEM MAGYARÁZOM, MI VAN RAJTA</a:t>
            </a:r>
          </a:p>
          <a:p>
            <a:r>
              <a:rPr lang="hu-HU" dirty="0" err="1"/>
              <a:t>Mikroszolgáltatások</a:t>
            </a:r>
            <a:r>
              <a:rPr lang="hu-HU" dirty="0"/>
              <a:t>: </a:t>
            </a:r>
            <a:r>
              <a:rPr lang="hu-HU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Architekturális</a:t>
            </a:r>
            <a:r>
              <a:rPr lang="hu-HU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megközelítés, minden főbb funkció vagy szolgáltatás egymástól függetlenül lesz létrehozva és üzembe helyezve. A </a:t>
            </a:r>
            <a:r>
              <a:rPr lang="hu-HU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mikroszolgáltatás</a:t>
            </a:r>
            <a:r>
              <a:rPr lang="hu-HU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architektúrája elosztott és gyengén kapcsolódó. Jól definiált API-</a:t>
            </a:r>
            <a:r>
              <a:rPr lang="hu-HU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kkal</a:t>
            </a:r>
            <a:r>
              <a:rPr lang="hu-HU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kommunikálnak. Gyorsan változó igényeknek való megfelelés érdekében lehet érdemes átállni.</a:t>
            </a:r>
            <a:endParaRPr lang="hu-HU" dirty="0"/>
          </a:p>
          <a:p>
            <a:r>
              <a:rPr lang="hu-HU" dirty="0"/>
              <a:t>Design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failure</a:t>
            </a:r>
            <a:r>
              <a:rPr lang="hu-HU" dirty="0"/>
              <a:t>: amikor hiba miatt megáll egy komponens, nem szabad hogy befolyásolja a teljes rendszer működését.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73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0.5 perc</a:t>
            </a:r>
          </a:p>
          <a:p>
            <a:r>
              <a:rPr lang="hu-HU" dirty="0"/>
              <a:t>Csak azt mutatom meg, mi mindent cseréltünk le, és hogy mi minden lett </a:t>
            </a:r>
            <a:r>
              <a:rPr lang="hu-HU" dirty="0" err="1"/>
              <a:t>serverless</a:t>
            </a:r>
            <a:r>
              <a:rPr lang="hu-HU" dirty="0"/>
              <a:t> (szó szerint minden).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72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  <a:br>
              <a:rPr lang="hu-HU" dirty="0"/>
            </a:br>
            <a:r>
              <a:rPr lang="hu-HU" dirty="0"/>
              <a:t>Mindenhez 1-1 mondat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87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1perc</a:t>
            </a:r>
          </a:p>
          <a:p>
            <a:r>
              <a:rPr lang="hu-HU" dirty="0"/>
              <a:t>Megnézünk közelebbről két bonyolultabb flow-t a projektből.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88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1.5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1C36F-F523-4E6B-A501-26EC36B6383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39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A52E8AB1-BE62-47F8-AA1F-258F588DB7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99" b="15812"/>
          <a:stretch/>
        </p:blipFill>
        <p:spPr>
          <a:xfrm>
            <a:off x="0" y="370252"/>
            <a:ext cx="6348996" cy="648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0" y="468834"/>
            <a:ext cx="6790182" cy="3124200"/>
          </a:xfrm>
        </p:spPr>
        <p:txBody>
          <a:bodyPr anchor="ctr">
            <a:noAutofit/>
          </a:bodyPr>
          <a:lstStyle>
            <a:lvl1pPr algn="r">
              <a:defRPr sz="8000" spc="-170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049" y="3766209"/>
            <a:ext cx="6790182" cy="2110715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i="0" cap="none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rgbClr val="001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 userDrawn="1"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7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499" y="382385"/>
            <a:ext cx="10048875" cy="846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499" y="1743075"/>
            <a:ext cx="10048876" cy="41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3652" y="5952071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7475" y="6373013"/>
            <a:ext cx="5852777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3976" y="6373013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A06E872-1F74-4DEE-9782-D57662E62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2607" t="2359" b="6506"/>
          <a:stretch/>
        </p:blipFill>
        <p:spPr>
          <a:xfrm>
            <a:off x="0" y="-1"/>
            <a:ext cx="246397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none" spc="-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ja.wikipedia.org/wiki/ReAct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szt4n/remark" TargetMode="External"/><Relationship Id="rId2" Type="http://schemas.openxmlformats.org/officeDocument/2006/relationships/hyperlink" Target="https://remark.triszt4n.xyz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3DA31-4761-4581-B901-E07A575B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1025" y="623887"/>
            <a:ext cx="7295005" cy="3724275"/>
          </a:xfrm>
        </p:spPr>
        <p:txBody>
          <a:bodyPr anchor="t"/>
          <a:lstStyle/>
          <a:p>
            <a:r>
              <a:rPr lang="hu-HU" sz="5000" dirty="0" err="1"/>
              <a:t>Azure</a:t>
            </a:r>
            <a:r>
              <a:rPr lang="hu-HU" sz="5000" dirty="0"/>
              <a:t> </a:t>
            </a:r>
            <a:r>
              <a:rPr lang="hu-HU" sz="5000" dirty="0" err="1"/>
              <a:t>serverless</a:t>
            </a:r>
            <a:r>
              <a:rPr lang="hu-HU" sz="5000" dirty="0"/>
              <a:t> szolgáltatásokra épülő </a:t>
            </a:r>
            <a:r>
              <a:rPr lang="hu-HU" sz="5000" dirty="0" err="1"/>
              <a:t>mikroszolgáltatás</a:t>
            </a:r>
            <a:r>
              <a:rPr lang="hu-HU" sz="5000" dirty="0"/>
              <a:t> architektúrájú rendszer megvalósítása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2633A4-5BD9-4BEF-A1D3-FCAF0841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105" y="4524375"/>
            <a:ext cx="7835925" cy="180022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b="0" dirty="0"/>
              <a:t>Piller Trisztán</a:t>
            </a:r>
          </a:p>
          <a:p>
            <a:pPr>
              <a:spcBef>
                <a:spcPts val="0"/>
              </a:spcBef>
            </a:pPr>
            <a:r>
              <a:rPr lang="hu-HU" sz="2400" b="0" dirty="0"/>
              <a:t>Mérnökinformatikus </a:t>
            </a:r>
            <a:r>
              <a:rPr lang="hu-HU" sz="2400" b="0" dirty="0" err="1"/>
              <a:t>BSc</a:t>
            </a:r>
            <a:endParaRPr lang="hu-HU" sz="2400" b="0" dirty="0"/>
          </a:p>
          <a:p>
            <a:pPr>
              <a:spcBef>
                <a:spcPts val="0"/>
              </a:spcBef>
            </a:pPr>
            <a:r>
              <a:rPr lang="hu-HU" sz="2400" b="0" dirty="0"/>
              <a:t>Önálló laboratórium</a:t>
            </a:r>
          </a:p>
          <a:p>
            <a:pPr>
              <a:spcBef>
                <a:spcPts val="0"/>
              </a:spcBef>
            </a:pPr>
            <a:r>
              <a:rPr lang="hu-HU" sz="2400" b="0" dirty="0"/>
              <a:t>Konzulens: Dudás Ákos</a:t>
            </a:r>
          </a:p>
        </p:txBody>
      </p:sp>
    </p:spTree>
    <p:extLst>
      <p:ext uri="{BB962C8B-B14F-4D97-AF65-F5344CB8AC3E}">
        <p14:creationId xmlns:p14="http://schemas.microsoft.com/office/powerpoint/2010/main" val="3013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B21D6-D918-43B3-BB76-CF108CFB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FD86E-51FA-4783-8D81-D648449F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9" y="1781042"/>
            <a:ext cx="4772026" cy="4136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2400" dirty="0">
                <a:solidFill>
                  <a:schemeClr val="tx1"/>
                </a:solidFill>
              </a:rPr>
              <a:t>React.js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Chakra</a:t>
            </a:r>
            <a:r>
              <a:rPr lang="hu-HU" sz="2000" dirty="0">
                <a:solidFill>
                  <a:schemeClr val="tx1"/>
                </a:solidFill>
              </a:rPr>
              <a:t> UI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React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Query</a:t>
            </a:r>
            <a:endParaRPr lang="hu-HU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React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Hook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Forms</a:t>
            </a:r>
            <a:endParaRPr lang="hu-HU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hu-HU" sz="2000" dirty="0">
                <a:solidFill>
                  <a:schemeClr val="tx1"/>
                </a:solidFill>
              </a:rPr>
              <a:t>Microsoft </a:t>
            </a:r>
            <a:r>
              <a:rPr lang="hu-HU" sz="2000" dirty="0" err="1">
                <a:solidFill>
                  <a:schemeClr val="tx1"/>
                </a:solidFill>
              </a:rPr>
              <a:t>SignalR</a:t>
            </a:r>
            <a:r>
              <a:rPr lang="hu-HU" sz="2000" dirty="0">
                <a:solidFill>
                  <a:schemeClr val="tx1"/>
                </a:solidFill>
              </a:rPr>
              <a:t> JS könyvtára</a:t>
            </a:r>
          </a:p>
          <a:p>
            <a:pPr>
              <a:lnSpc>
                <a:spcPct val="100000"/>
              </a:lnSpc>
            </a:pPr>
            <a:r>
              <a:rPr lang="hu-HU" sz="2400" dirty="0">
                <a:solidFill>
                  <a:schemeClr val="tx1"/>
                </a:solidFill>
              </a:rPr>
              <a:t>Node.js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Blob</a:t>
            </a:r>
            <a:r>
              <a:rPr lang="hu-HU" sz="2000" dirty="0">
                <a:solidFill>
                  <a:schemeClr val="tx1"/>
                </a:solidFill>
              </a:rPr>
              <a:t> Storage SDK</a:t>
            </a:r>
          </a:p>
          <a:p>
            <a:pPr lvl="1">
              <a:lnSpc>
                <a:spcPct val="100000"/>
              </a:lnSpc>
            </a:pPr>
            <a:r>
              <a:rPr lang="hu-HU" sz="2000" dirty="0">
                <a:solidFill>
                  <a:schemeClr val="tx1"/>
                </a:solidFill>
              </a:rPr>
              <a:t>Service </a:t>
            </a:r>
            <a:r>
              <a:rPr lang="hu-HU" sz="2000" dirty="0" err="1">
                <a:solidFill>
                  <a:schemeClr val="tx1"/>
                </a:solidFill>
              </a:rPr>
              <a:t>Bus</a:t>
            </a:r>
            <a:r>
              <a:rPr lang="hu-HU" sz="2000" dirty="0">
                <a:solidFill>
                  <a:schemeClr val="tx1"/>
                </a:solidFill>
              </a:rPr>
              <a:t> SDK</a:t>
            </a:r>
          </a:p>
          <a:p>
            <a:pPr lvl="1">
              <a:lnSpc>
                <a:spcPct val="10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Cosmos</a:t>
            </a:r>
            <a:r>
              <a:rPr lang="hu-HU" sz="2000" dirty="0">
                <a:solidFill>
                  <a:schemeClr val="tx1"/>
                </a:solidFill>
              </a:rPr>
              <a:t> DB SDK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070CCA0-85C4-4AEA-A243-735DBEA797D0}"/>
              </a:ext>
            </a:extLst>
          </p:cNvPr>
          <p:cNvSpPr txBox="1">
            <a:spLocks/>
          </p:cNvSpPr>
          <p:nvPr/>
        </p:nvSpPr>
        <p:spPr>
          <a:xfrm>
            <a:off x="6624635" y="1782980"/>
            <a:ext cx="5138739" cy="4136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/>
                </a:solidFill>
              </a:rPr>
              <a:t>NPM</a:t>
            </a: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remark-auth</a:t>
            </a:r>
            <a:r>
              <a:rPr lang="hu-HU" sz="2000" dirty="0">
                <a:solidFill>
                  <a:schemeClr val="tx1"/>
                </a:solidFill>
              </a:rPr>
              <a:t> &amp; </a:t>
            </a:r>
            <a:r>
              <a:rPr lang="hu-HU" sz="2000" dirty="0" err="1">
                <a:solidFill>
                  <a:schemeClr val="tx1"/>
                </a:solidFill>
              </a:rPr>
              <a:t>remark-types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400" dirty="0" err="1">
                <a:solidFill>
                  <a:schemeClr val="tx1"/>
                </a:solidFill>
              </a:rPr>
              <a:t>VSCode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Integrált </a:t>
            </a:r>
            <a:r>
              <a:rPr lang="hu-HU" sz="2000" dirty="0" err="1">
                <a:solidFill>
                  <a:schemeClr val="tx1"/>
                </a:solidFill>
              </a:rPr>
              <a:t>Azure</a:t>
            </a:r>
            <a:r>
              <a:rPr lang="hu-HU" sz="2000" dirty="0">
                <a:solidFill>
                  <a:schemeClr val="tx1"/>
                </a:solidFill>
              </a:rPr>
              <a:t> bővítményekkel</a:t>
            </a:r>
            <a:endParaRPr lang="hu-HU" sz="2400" dirty="0">
              <a:solidFill>
                <a:schemeClr val="tx1"/>
              </a:solidFill>
            </a:endParaRPr>
          </a:p>
          <a:p>
            <a:r>
              <a:rPr lang="hu-HU" sz="2400" dirty="0">
                <a:solidFill>
                  <a:schemeClr val="tx1"/>
                </a:solidFill>
              </a:rPr>
              <a:t>GitHub </a:t>
            </a:r>
            <a:r>
              <a:rPr lang="hu-HU" sz="2400" dirty="0" err="1">
                <a:solidFill>
                  <a:schemeClr val="tx1"/>
                </a:solidFill>
              </a:rPr>
              <a:t>Actions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Static</a:t>
            </a:r>
            <a:r>
              <a:rPr lang="hu-HU" sz="2000" dirty="0">
                <a:solidFill>
                  <a:schemeClr val="tx1"/>
                </a:solidFill>
              </a:rPr>
              <a:t> Web App, </a:t>
            </a:r>
            <a:r>
              <a:rPr lang="hu-HU" sz="2000" dirty="0" err="1">
                <a:solidFill>
                  <a:schemeClr val="tx1"/>
                </a:solidFill>
              </a:rPr>
              <a:t>Functions</a:t>
            </a:r>
            <a:r>
              <a:rPr lang="hu-HU" sz="2000" dirty="0">
                <a:solidFill>
                  <a:schemeClr val="tx1"/>
                </a:solidFill>
              </a:rPr>
              <a:t> és az NPM csomagok publikálására</a:t>
            </a:r>
          </a:p>
          <a:p>
            <a:r>
              <a:rPr lang="hu-HU" sz="2400" dirty="0" err="1">
                <a:solidFill>
                  <a:schemeClr val="tx1"/>
                </a:solidFill>
              </a:rPr>
              <a:t>Azure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Application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Insights</a:t>
            </a:r>
            <a:endParaRPr lang="hu-HU" sz="2400" dirty="0">
              <a:solidFill>
                <a:schemeClr val="tx1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0A2979C-D0AC-4F7B-A119-2FC313BE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89" y="379210"/>
            <a:ext cx="1038225" cy="10382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BA01EED-4C7C-41E7-AF31-4C3F9E00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56960" y="723002"/>
            <a:ext cx="1073448" cy="932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6D71C9-D71D-468F-92A9-F2E407A3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62" y="106024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8C4BDD-0748-4AF3-86A2-8CB49803B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2D8F2632-3C54-4939-82B2-0D5BF772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050" y="3765550"/>
            <a:ext cx="6789738" cy="2111375"/>
          </a:xfrm>
        </p:spPr>
        <p:txBody>
          <a:bodyPr>
            <a:normAutofit/>
          </a:bodyPr>
          <a:lstStyle/>
          <a:p>
            <a:pPr marL="0" lvl="1" indent="0" algn="r">
              <a:buNone/>
            </a:pPr>
            <a:r>
              <a:rPr lang="hu-HU" sz="2000" dirty="0">
                <a:solidFill>
                  <a:srgbClr val="000000"/>
                </a:solidFill>
              </a:rPr>
              <a:t>Kipróbálható: </a:t>
            </a:r>
            <a:r>
              <a:rPr lang="hu-HU" sz="2000" dirty="0">
                <a:solidFill>
                  <a:srgbClr val="000000"/>
                </a:solidFill>
                <a:hlinkClick r:id="rId2"/>
              </a:rPr>
              <a:t>https://remark.triszt4n.xyz/</a:t>
            </a:r>
            <a:endParaRPr lang="hu-HU" sz="2000" dirty="0">
              <a:solidFill>
                <a:srgbClr val="000000"/>
              </a:solidFill>
            </a:endParaRPr>
          </a:p>
          <a:p>
            <a:pPr marL="0" lvl="1" indent="0" algn="r">
              <a:buNone/>
            </a:pPr>
            <a:r>
              <a:rPr lang="hu-HU" sz="2000" dirty="0" err="1">
                <a:solidFill>
                  <a:srgbClr val="000000"/>
                </a:solidFill>
              </a:rPr>
              <a:t>Monorepó</a:t>
            </a:r>
            <a:r>
              <a:rPr lang="hu-HU" sz="2000" dirty="0">
                <a:solidFill>
                  <a:srgbClr val="000000"/>
                </a:solidFill>
              </a:rPr>
              <a:t>: </a:t>
            </a:r>
            <a:r>
              <a:rPr lang="hu-HU" sz="2000" dirty="0">
                <a:solidFill>
                  <a:srgbClr val="000000"/>
                </a:solidFill>
                <a:hlinkClick r:id="rId3"/>
              </a:rPr>
              <a:t>https://github.com/triszt4n/remark</a:t>
            </a:r>
            <a:endParaRPr lang="hu-HU" sz="2000" dirty="0">
              <a:solidFill>
                <a:srgbClr val="000000"/>
              </a:solidFill>
            </a:endParaRPr>
          </a:p>
          <a:p>
            <a:pPr marL="0" lvl="1" indent="0" algn="r">
              <a:buNone/>
            </a:pPr>
            <a:endParaRPr lang="hu-H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ym typeface="Wingdings" panose="05000000000000000000" pitchFamily="2" charset="2"/>
              </a:rPr>
              <a:t>Ötlet: közösségi weboldal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5FF7A98-682D-48A2-985E-0DA385B63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5"/>
          <a:stretch/>
        </p:blipFill>
        <p:spPr>
          <a:xfrm>
            <a:off x="1714499" y="1152525"/>
            <a:ext cx="5625502" cy="378744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6DCA42-EF54-4390-900D-36D58E94A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50"/>
          <a:stretch/>
        </p:blipFill>
        <p:spPr>
          <a:xfrm>
            <a:off x="6118415" y="2544214"/>
            <a:ext cx="5644959" cy="393140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ym typeface="Wingdings" panose="05000000000000000000" pitchFamily="2" charset="2"/>
              </a:rPr>
              <a:t>Ötlet: közösségi weboldal</a:t>
            </a:r>
            <a:endParaRPr lang="hu-HU" dirty="0"/>
          </a:p>
        </p:txBody>
      </p:sp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0E6D5A49-6A27-45B6-958C-93C0E3CBB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7"/>
          <a:stretch/>
        </p:blipFill>
        <p:spPr>
          <a:xfrm>
            <a:off x="1714498" y="1228723"/>
            <a:ext cx="2457451" cy="43822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09E020D-9A2F-4289-825C-98EA5D8B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5" y="1228723"/>
            <a:ext cx="7153276" cy="508994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Megvalósítás: Monolit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553BB27-AC1C-41ED-A3BF-F42C770A7CDD}"/>
              </a:ext>
            </a:extLst>
          </p:cNvPr>
          <p:cNvSpPr txBox="1"/>
          <p:nvPr/>
        </p:nvSpPr>
        <p:spPr>
          <a:xfrm>
            <a:off x="1714498" y="1228725"/>
            <a:ext cx="6915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Minden funkcionalitás egy kódbázisban fut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Prezentációs réteg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Üzleti logikai réteg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/>
              <a:t>Adatelérési réteg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Változtatás </a:t>
            </a:r>
            <a:r>
              <a:rPr lang="hu-HU" sz="2400" dirty="0">
                <a:sym typeface="Wingdings" panose="05000000000000000000" pitchFamily="2" charset="2"/>
              </a:rPr>
              <a:t> újraindítás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Hibákra érzékeny</a:t>
            </a:r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2532A7E-C39E-4ABC-9DFD-28D51190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1957" y="2518984"/>
            <a:ext cx="5286319" cy="39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UPGRADE: </a:t>
            </a:r>
            <a:r>
              <a:rPr lang="hu-HU" dirty="0" err="1">
                <a:sym typeface="Wingdings" panose="05000000000000000000" pitchFamily="2" charset="2"/>
              </a:rPr>
              <a:t>Mikroszolgáltatások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4986788-94FC-4D2D-83B8-9E498B5C13DC}"/>
              </a:ext>
            </a:extLst>
          </p:cNvPr>
          <p:cNvSpPr txBox="1"/>
          <p:nvPr/>
        </p:nvSpPr>
        <p:spPr>
          <a:xfrm>
            <a:off x="1714499" y="1228725"/>
            <a:ext cx="3676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Előnyök: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Elosztott felelősségek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Design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failure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Konténerizálás</a:t>
            </a:r>
            <a:r>
              <a:rPr lang="hu-HU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Gyors telepítés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CBE188A-D705-4CB5-9D3E-77B3C13FEFF5}"/>
              </a:ext>
            </a:extLst>
          </p:cNvPr>
          <p:cNvSpPr txBox="1"/>
          <p:nvPr/>
        </p:nvSpPr>
        <p:spPr>
          <a:xfrm>
            <a:off x="1714499" y="3641051"/>
            <a:ext cx="4179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Hátrányok: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Belső kommunikáció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Infrastuktúra</a:t>
            </a:r>
            <a:r>
              <a:rPr lang="hu-HU" sz="2400" dirty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Debugging</a:t>
            </a:r>
            <a:r>
              <a:rPr lang="hu-HU" sz="2400" dirty="0"/>
              <a:t> nehéz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4B8BDF4-1083-4973-9F04-35F991E34C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1639" y="2446900"/>
            <a:ext cx="7020335" cy="40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8A601A-BE3A-4B45-AE1D-402F9E8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UPGRADE: </a:t>
            </a:r>
            <a:r>
              <a:rPr lang="hu-HU" dirty="0" err="1"/>
              <a:t>Serverless</a:t>
            </a:r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44D95DA9-D324-4CE5-A02D-D012417A85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4550" y="1228725"/>
            <a:ext cx="8571848" cy="51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8A601A-BE3A-4B45-AE1D-402F9E8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Megvalósítás felhőben + </a:t>
            </a:r>
            <a:r>
              <a:rPr lang="hu-HU" dirty="0" err="1"/>
              <a:t>serverless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9D5EEB3-15B9-44E2-BC80-E991C7253F98}"/>
              </a:ext>
            </a:extLst>
          </p:cNvPr>
          <p:cNvSpPr txBox="1"/>
          <p:nvPr/>
        </p:nvSpPr>
        <p:spPr>
          <a:xfrm>
            <a:off x="1714499" y="1695591"/>
            <a:ext cx="5024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Előnyök: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Skálázhatóság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dirty="0"/>
              <a:t>Nincs szükség infrastruktúra menedzsmentre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Dinamikus szolgáltatásbekötés (agilitás)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Felelősségek hatékony elosztása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Cserélhető komponensek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Költséghatékony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51592D7-BA85-40F7-B1A9-095E5B2E7F70}"/>
              </a:ext>
            </a:extLst>
          </p:cNvPr>
          <p:cNvSpPr txBox="1"/>
          <p:nvPr/>
        </p:nvSpPr>
        <p:spPr>
          <a:xfrm>
            <a:off x="6738936" y="1695591"/>
            <a:ext cx="4757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/>
              <a:t>Hátrányok: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Vendor</a:t>
            </a:r>
            <a:r>
              <a:rPr lang="hu-HU" sz="2400" dirty="0"/>
              <a:t> </a:t>
            </a:r>
            <a:r>
              <a:rPr lang="hu-HU" sz="2400" dirty="0" err="1"/>
              <a:t>lock</a:t>
            </a:r>
            <a:r>
              <a:rPr lang="hu-HU" sz="2400" dirty="0"/>
              <a:t>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Számításigényes feladatokra érzékeny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Cold</a:t>
            </a:r>
            <a:r>
              <a:rPr lang="hu-HU" sz="2400" dirty="0"/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224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Felhasználóhitelesítés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B78777C-45DB-4A15-9D11-5E8989FDB5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274" y="1362075"/>
            <a:ext cx="10333760" cy="51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Értesítéskiküldés folyamata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F3A708-CBD5-4D8A-9AF9-E13E50DE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623" y="1529395"/>
            <a:ext cx="11424753" cy="47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110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1349</TotalTime>
  <Words>378</Words>
  <Application>Microsoft Office PowerPoint</Application>
  <PresentationFormat>Szélesvásznú</PresentationFormat>
  <Paragraphs>87</Paragraphs>
  <Slides>11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Segoe UI</vt:lpstr>
      <vt:lpstr>Jelvény</vt:lpstr>
      <vt:lpstr>Azure serverless szolgáltatásokra épülő mikroszolgáltatás architektúrájú rendszer megvalósítása</vt:lpstr>
      <vt:lpstr>Ötlet: közösségi weboldal</vt:lpstr>
      <vt:lpstr>Ötlet: közösségi weboldal</vt:lpstr>
      <vt:lpstr>Megvalósítás: Monolit</vt:lpstr>
      <vt:lpstr>UPGRADE: Mikroszolgáltatások</vt:lpstr>
      <vt:lpstr>UPGRADE: Serverless</vt:lpstr>
      <vt:lpstr>Megvalósítás felhőben + serverless</vt:lpstr>
      <vt:lpstr>Felhasználóhitelesítés</vt:lpstr>
      <vt:lpstr>Értesítéskiküldés folyamata</vt:lpstr>
      <vt:lpstr>Felhasznált technológiák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Trisztán Piller</dc:creator>
  <cp:lastModifiedBy>Trisztán Piller</cp:lastModifiedBy>
  <cp:revision>50</cp:revision>
  <dcterms:created xsi:type="dcterms:W3CDTF">2022-05-10T08:12:02Z</dcterms:created>
  <dcterms:modified xsi:type="dcterms:W3CDTF">2022-05-24T15:12:38Z</dcterms:modified>
</cp:coreProperties>
</file>