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7"/>
    <a:srgbClr val="002852"/>
    <a:srgbClr val="001429"/>
    <a:srgbClr val="F77F00"/>
    <a:srgbClr val="FF9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A52E8AB1-BE62-47F8-AA1F-258F588DB7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99" b="15812"/>
          <a:stretch/>
        </p:blipFill>
        <p:spPr>
          <a:xfrm>
            <a:off x="0" y="370252"/>
            <a:ext cx="6348996" cy="6487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050" y="468834"/>
            <a:ext cx="6790182" cy="3124200"/>
          </a:xfrm>
        </p:spPr>
        <p:txBody>
          <a:bodyPr anchor="ctr">
            <a:noAutofit/>
          </a:bodyPr>
          <a:lstStyle>
            <a:lvl1pPr algn="r">
              <a:defRPr sz="8000" spc="-170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049" y="3766209"/>
            <a:ext cx="6790182" cy="2110715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i="0" cap="none" spc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rgbClr val="001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 userDrawn="1"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7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u-HU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499" y="382385"/>
            <a:ext cx="10048875" cy="846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499" y="1743075"/>
            <a:ext cx="10048876" cy="413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3652" y="5952071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7475" y="6373013"/>
            <a:ext cx="5852777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3976" y="6373013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A06E872-1F74-4DEE-9782-D57662E62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2607" t="2359" b="6506"/>
          <a:stretch/>
        </p:blipFill>
        <p:spPr>
          <a:xfrm>
            <a:off x="0" y="-1"/>
            <a:ext cx="2463970" cy="68580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none" spc="-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3DA31-4761-4581-B901-E07A575B0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1025" y="623887"/>
            <a:ext cx="7295005" cy="3724275"/>
          </a:xfrm>
        </p:spPr>
        <p:txBody>
          <a:bodyPr anchor="t"/>
          <a:lstStyle/>
          <a:p>
            <a:r>
              <a:rPr lang="hu-HU" sz="5000" dirty="0" err="1"/>
              <a:t>Azure</a:t>
            </a:r>
            <a:r>
              <a:rPr lang="hu-HU" sz="5000" dirty="0"/>
              <a:t> </a:t>
            </a:r>
            <a:r>
              <a:rPr lang="hu-HU" sz="5000" dirty="0" err="1"/>
              <a:t>serverless</a:t>
            </a:r>
            <a:r>
              <a:rPr lang="hu-HU" sz="5000" dirty="0"/>
              <a:t> szolgáltatásokra épülő </a:t>
            </a:r>
            <a:r>
              <a:rPr lang="hu-HU" sz="5000" dirty="0" err="1"/>
              <a:t>mikroszolgáltatás</a:t>
            </a:r>
            <a:r>
              <a:rPr lang="hu-HU" sz="5000" dirty="0"/>
              <a:t> architektúrájú rendszer megvalósítása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2633A4-5BD9-4BEF-A1D3-FCAF0841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4524375"/>
            <a:ext cx="6142480" cy="180022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b="0" dirty="0"/>
              <a:t>Piller Trisztán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Mérnök-informatikus </a:t>
            </a:r>
            <a:r>
              <a:rPr lang="hu-HU" sz="2400" b="0" dirty="0" err="1"/>
              <a:t>BSc</a:t>
            </a:r>
            <a:endParaRPr lang="hu-HU" sz="2400" b="0" dirty="0"/>
          </a:p>
          <a:p>
            <a:pPr>
              <a:spcBef>
                <a:spcPts val="0"/>
              </a:spcBef>
            </a:pPr>
            <a:r>
              <a:rPr lang="hu-HU" sz="2400" b="0" dirty="0"/>
              <a:t>Önálló laboratórium</a:t>
            </a:r>
          </a:p>
          <a:p>
            <a:pPr>
              <a:spcBef>
                <a:spcPts val="0"/>
              </a:spcBef>
            </a:pPr>
            <a:r>
              <a:rPr lang="hu-HU" sz="2400" b="0" dirty="0"/>
              <a:t>Konzulens: Dudás Ákos</a:t>
            </a:r>
          </a:p>
        </p:txBody>
      </p:sp>
    </p:spTree>
    <p:extLst>
      <p:ext uri="{BB962C8B-B14F-4D97-AF65-F5344CB8AC3E}">
        <p14:creationId xmlns:p14="http://schemas.microsoft.com/office/powerpoint/2010/main" val="3013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D7D8AC-452D-464B-8731-19F64AF7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420EB4-2D95-4729-9772-27AC8188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685985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653</TotalTime>
  <Words>18</Words>
  <Application>Microsoft Office PowerPoint</Application>
  <PresentationFormat>Szélesvásznú</PresentationFormat>
  <Paragraphs>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Segoe UI</vt:lpstr>
      <vt:lpstr>Jelvény</vt:lpstr>
      <vt:lpstr>Azure serverless szolgáltatásokra épülő mikroszolgáltatás architektúrájú rendszer megvalósítása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Trisztán Piller</dc:creator>
  <cp:lastModifiedBy>Trisztán Piller</cp:lastModifiedBy>
  <cp:revision>7</cp:revision>
  <dcterms:created xsi:type="dcterms:W3CDTF">2022-05-10T08:12:02Z</dcterms:created>
  <dcterms:modified xsi:type="dcterms:W3CDTF">2022-05-10T19:05:37Z</dcterms:modified>
</cp:coreProperties>
</file>