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72F-847D-40CB-9747-3A48226AA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214B9-6855-4C1B-82DA-4214283F2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5B2F-2B27-4B56-ACA8-9552E3C1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015-2177-4C70-B92E-872F01428ADF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0EBF1-3A1D-47EB-A704-93FB029B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E17B-C428-417B-B811-E13E1448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E76F-FECE-4540-B0E9-F92E56EC5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9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4F4-53C6-4737-92EE-B141620B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48C43-3F92-4E13-8B6F-85F7721CE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CF80E-B4F3-42D1-BD28-06AE70D2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015-2177-4C70-B92E-872F01428ADF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BC064-EEB2-4001-B8C9-C6EBB490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C06FF-14FC-48F7-955A-FB251CE4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E76F-FECE-4540-B0E9-F92E56EC5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6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4DAFC-89AB-45BC-8E3D-6D382727D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2F839-446E-45D5-8D6A-40037F8D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31673-7590-484C-89DE-593A1E1C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015-2177-4C70-B92E-872F01428ADF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E1E5B-545F-412D-8506-3D9EC1EE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21883-8922-49BA-A825-31D7B0A9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E76F-FECE-4540-B0E9-F92E56EC5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8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5600-981D-49C8-A807-CF240608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1EEC-2425-4730-B519-9FB569051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5DCE9-B722-454C-A6D3-25DCCEBF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015-2177-4C70-B92E-872F01428ADF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7EF3C-C47B-4A70-ABF3-AFDAEC3E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652F-F92E-4D34-BF7F-C2BFAEA7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E76F-FECE-4540-B0E9-F92E56EC5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4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B29B-5AF9-45FA-8906-963D2BC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24A0A-7A7D-4BFF-9DC7-20A87F250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01698-3FD2-4FEF-8677-44CC433C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015-2177-4C70-B92E-872F01428ADF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8FE73-E20D-439F-BD50-7E569D45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CC8E-69CD-482D-BD60-569CC5DC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E76F-FECE-4540-B0E9-F92E56EC5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5003-8BA1-4177-B44D-C74731BF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BB98-F636-4FD5-B40E-E5BE6CABB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7537A-7FF7-4D1F-9D81-AB071FA88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8BBB9-A796-4C4F-9A31-20A1DDB2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015-2177-4C70-B92E-872F01428ADF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36910-BCA2-4C45-A3AC-2A223065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74BBF-4AB0-423E-A696-530C29B3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E76F-FECE-4540-B0E9-F92E56EC5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4377-9D78-430C-A882-A8D11B73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7DCF-6BD6-4487-83B9-62839DDB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5171B-E3DD-4852-BB40-D766D5AF4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BF982-8C96-4CE1-ABA1-4757DD48A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5472E-F25F-4F87-8EC6-AF5A11556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DDDB2-9D5E-4B1E-BC80-20ED00F1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015-2177-4C70-B92E-872F01428ADF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AE071-507A-459D-BDE7-687F5315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85442-DD56-4467-90A5-45E8D1FD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E76F-FECE-4540-B0E9-F92E56EC5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6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1192-DB58-472D-AA92-C0BEFA75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43AE5-37AC-4220-8CAD-98F3FAFD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015-2177-4C70-B92E-872F01428ADF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7A8AE-879F-4792-A7EE-56527671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29BE5-AEF3-4AFD-815A-3BEED2C7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E76F-FECE-4540-B0E9-F92E56EC5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709ED-22DE-4B4A-BF2E-C3D64084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015-2177-4C70-B92E-872F01428ADF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22D8C-7C52-47A6-9772-1324F68E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F6E39-531E-4B6F-A1F7-67A4DECA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E76F-FECE-4540-B0E9-F92E56EC5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0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3D29-AC8E-42A1-BB8F-E65EB29A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6C8A-F129-4F15-B0DC-F5A2FCEFC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5C19D-B4C2-4D68-BB3A-642580DB7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7D2C1-B3DD-48F4-8F53-0ECD88B2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015-2177-4C70-B92E-872F01428ADF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7E70-8352-4354-9FAD-394B552C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CC326-45E8-4D52-8EE8-546098EA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E76F-FECE-4540-B0E9-F92E56EC5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1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4169-7526-4505-B00E-601CB8B7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B4CF1-B4DB-4012-88D7-E9E7793F1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7542A-A7BA-4C9F-9DB0-5BF7A4E9B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3BD2E-1149-4974-9D5D-159D0B7D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015-2177-4C70-B92E-872F01428ADF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40A5E-AECD-42E7-ADAD-41E77008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19E57-43F3-423C-A44F-59821468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E76F-FECE-4540-B0E9-F92E56EC5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349AC-4DAD-42F0-9ABB-DD1F1FD4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6EBD0-8656-4F24-B9C5-5EE6F7BB4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06C46-B8CE-435D-8CAF-1A59A5EED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F015-2177-4C70-B92E-872F01428ADF}" type="datetimeFigureOut">
              <a:rPr lang="en-US" smtClean="0"/>
              <a:t>24-Aug-24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0A25-89F1-4EC8-BF5B-4E339ADB2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52BE8-3E0B-4AA8-BE4E-700C476DE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CE76F-FECE-4540-B0E9-F92E56EC5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38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</dc:creator>
  <cp:lastModifiedBy>tam</cp:lastModifiedBy>
  <cp:revision>1</cp:revision>
  <dcterms:created xsi:type="dcterms:W3CDTF">2024-08-24T02:12:29Z</dcterms:created>
  <dcterms:modified xsi:type="dcterms:W3CDTF">2024-08-24T02:30:25Z</dcterms:modified>
</cp:coreProperties>
</file>