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58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8B86-95A0-4749-AE06-1947AA22916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FB09-7F88-4D86-9B73-B844286C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48-spot smFRET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Spot Statistics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075"/>
            <a:ext cx="3276599" cy="2416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684225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dsDNA 18bp D-A distance</a:t>
            </a:r>
            <a:endParaRPr lang="en-US" sz="16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63" y="2419350"/>
            <a:ext cx="2969912" cy="2340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800" y="1123950"/>
            <a:ext cx="375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Fitted </a:t>
            </a:r>
            <a:r>
              <a:rPr lang="en-US" b="1" dirty="0" smtClean="0"/>
              <a:t>D-only</a:t>
            </a:r>
            <a:r>
              <a:rPr lang="en-US" dirty="0" smtClean="0"/>
              <a:t> and </a:t>
            </a:r>
            <a:r>
              <a:rPr lang="en-US" b="1" dirty="0" smtClean="0"/>
              <a:t>FRET</a:t>
            </a:r>
            <a:r>
              <a:rPr lang="en-US" dirty="0" smtClean="0"/>
              <a:t> </a:t>
            </a:r>
            <a:r>
              <a:rPr lang="en-US" dirty="0" smtClean="0"/>
              <a:t>peak’s centers</a:t>
            </a:r>
            <a:br>
              <a:rPr lang="en-US" dirty="0" smtClean="0"/>
            </a:br>
            <a:r>
              <a:rPr lang="en-US" dirty="0" smtClean="0"/>
              <a:t>across 48-spots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5436" y="188595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6009" y="1885950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Swarm-plot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718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0" y="4705350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E1 mean [min, max] = 0.066 [0.043, 0.103],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0.012 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mean [min, max] = 0.335 [0.245, 0.381],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0.036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png;base64,iVBORw0KGgoAAAANSUhEUgAAAJcAAAGiCAYAAADqX1TTAAAABHNCSVQICAgIfAhkiAAAAAlwSFlzAAAT/gAAE/4BB5Q5hAAABMpJREFUeJzt3cFJQ0EUQFEjdmUNkoWgNbi2DtfWoOAiWIN1fUvIMD8Xg3POPsx/cHnLl8O2bdsNBG7/+gP4v8RFRlxkxEVGXGTERUZcZMRFRlxkxEVGXGTERUZcZMRF5m7Pj3+Oj5f6jrPuT19X9f7Ks4+yuciIi4y4yIiLjLjIiIuMuMiIi4y4yIiLjLjIiIuMuMiIi4y4yIiLjLjIiIuMuMiIi4y4yIiLjLjIiIuMuMiIi4y4yBz8PQsVm4uMuMiIi4z7XJPvrzz7KJuLjLjIiIuMuMiIi4y4yIiLjLjIiIuMuMiIi4y4yIiLjLjIiIuMuMiIi4y4yIiLjLjIiIuMuMiIi4y4yIiLjLjIiIuMuMg4/kbG5iIjLjLiIuP42+T7K88+yuYiIy4y4iIjLjLiIiMuMuIiIy4y4iIjLjLiIiMuMuIiIy4y4iIjLjLiIiMuMuIiIy4y4iIjLjLiIiMuMuIiIy4y4iLjPhcZm4uMuMiIi4y4yDj+Nvn+yrOPsrnIiIuMuMiIi4y4yIiLjLjIiIuMuMiIi4y4yIiLjLjIiIuMuMiIi4y4yIiLjLjIiIuMuMiIi4y4yIiLjLjIiIuMuMg4/kbG5iIjLjLiIiMuMruOvz19vFzqO876fH6/qvdXnn2UzUVGXGTERUZcZMRFRlxkxEVGXGTERUZcZMRFRlxkxEVGXGTERUZcZMRFRlxkxEVGXGTERUZcZMRFRlxkxEVGXGTERcbxNzI2FxlxkREXGfe5Jt9fefZRNhcZcZERFxlxkREXGXGRERcZcZERFxlxkREXGXGRERcZcZERFxlxkREXGXGRERcZcZERFxlxkREXGXGRERcZcZERFxn3ucjYXGTERUZcZMRFxvG3yfdXnn2UzUVGXGTERUZcZMRFRlxkxEVGXGTERUZcZMRFRlxkxEVGXGTERUZcZMRFRlxkxEVGXGTERUZcZMRFRlxkxEVGXGTERcbxNzI2FxlxkREXGXGRcfxt8v2VZx9lc5ERFxlxkREXGXGRERcZcZERFxlxkREXGXGRERcZcZERFxlxkREXGXGRERcZcZERFxlxkREXGXGRERcZcZERFxlxkXH8jYzNRUZcZMRFZtd9rofX06W+46zvt+NVvb/y7KNsLjLiIiMuMuIiIy4y4iIjLjLiIiMuMuIiIy4y4iIjLjLiIiMuMuIiIy4y4iIjLjLiIiMuMuIiIy4y4iIjLjLiIiMuMuIi4/gbGZuLjLjIiIuM42+T7688+yibi4y4yIiLjLjIiIuMuMiIi4y4yIiLjLjIiIuMuMiIi4y4yIiLjLjIiIuMuMiIi4y4yIiLjLjIiIuMuMiIi4y4yIiLjPtcZGwuMuIiIy4y4iLj+Nvk+yvPPsrmIiMuMuIiIy4y4iIjLjLiIiMuMuIiIy4y4iIjLjLiIiMuMuIiIy4y4iIjLjLiIiMuMuIiIy4y4iIjLjLiIiMuMuIi4/gbGZuLjLjIiIuMuMg4/jb5/sqzj7K5yIiLjLjIiIuMuMiIi4y4yIiLjLjIiIuMuMiIi4y4yIiLjLjIiIuMuMiIi4y4yIiLjLjIiIuMuMiIi4y4yIiLjLjIOP5GxuYiIy4y4iIjLjLiIiMuMuIiIy4y4iIjLjLiIiMuMuIiIy4yv+WlxxwEJqh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3017" y="378275"/>
            <a:ext cx="1069989" cy="1414611"/>
            <a:chOff x="357934" y="378275"/>
            <a:chExt cx="1069989" cy="14146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5292" y="656964"/>
              <a:ext cx="411566" cy="113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16858" y="716585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top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58" y="1081198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center</a:t>
              </a:r>
              <a:endParaRPr 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6858" y="1445811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bottom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934" y="378275"/>
              <a:ext cx="806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Pixel map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20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48-spot </a:t>
            </a:r>
            <a:r>
              <a:rPr lang="en-US" dirty="0" err="1" smtClean="0"/>
              <a:t>timetraces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6" y="1510874"/>
            <a:ext cx="8167567" cy="2926660"/>
          </a:xfrm>
        </p:spPr>
      </p:pic>
      <p:sp>
        <p:nvSpPr>
          <p:cNvPr id="7" name="TextBox 6"/>
          <p:cNvSpPr txBox="1"/>
          <p:nvPr/>
        </p:nvSpPr>
        <p:spPr>
          <a:xfrm>
            <a:off x="2971800" y="971550"/>
            <a:ext cx="25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dsDNA 18bp D-A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1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48-spot smFRET 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0874"/>
            <a:ext cx="8686799" cy="2926660"/>
          </a:xfrm>
        </p:spPr>
      </p:pic>
      <p:sp>
        <p:nvSpPr>
          <p:cNvPr id="3" name="TextBox 2"/>
          <p:cNvSpPr txBox="1"/>
          <p:nvPr/>
        </p:nvSpPr>
        <p:spPr>
          <a:xfrm>
            <a:off x="2971800" y="971550"/>
            <a:ext cx="25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dsDNA 18bp D-A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Spot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6" y="3723459"/>
            <a:ext cx="3657600" cy="1342118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6" y="2348679"/>
            <a:ext cx="3657600" cy="1316267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6" y="971550"/>
            <a:ext cx="3657600" cy="1318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684225"/>
            <a:ext cx="25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dsDNA 18bp D-A distance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4019" y="144978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Total DCR-corrected photon count-rate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44019" y="2832089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Number of bursts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44019" y="421439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Mean burst sizes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013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150"/>
            <a:ext cx="4114800" cy="857250"/>
          </a:xfrm>
        </p:spPr>
        <p:txBody>
          <a:bodyPr/>
          <a:lstStyle/>
          <a:p>
            <a:r>
              <a:rPr lang="en-US" dirty="0" smtClean="0"/>
              <a:t>SPAD DCR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3265"/>
            <a:ext cx="4114800" cy="148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03787"/>
            <a:ext cx="4114800" cy="1482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75630"/>
            <a:ext cx="4114800" cy="1482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1008134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Donor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2480587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Acceptor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95304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Donor + Acceptor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839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Spot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6" y="3723216"/>
            <a:ext cx="3657600" cy="1342118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6" y="2334239"/>
            <a:ext cx="3657600" cy="1316267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6" y="942914"/>
            <a:ext cx="3657600" cy="13186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684225"/>
            <a:ext cx="25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dsDNA 18bp D-A distance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963930"/>
            <a:ext cx="3657600" cy="13162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365833"/>
            <a:ext cx="3657600" cy="13174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3768910"/>
            <a:ext cx="3657600" cy="1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9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Spot Statistics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075"/>
            <a:ext cx="3276600" cy="24169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684225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dsDNA 18bp D-A distance</a:t>
            </a:r>
            <a:endParaRPr lang="en-US" sz="16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63" y="2419350"/>
            <a:ext cx="2969913" cy="2340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800" y="1123950"/>
            <a:ext cx="375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Fitted </a:t>
            </a:r>
            <a:r>
              <a:rPr lang="en-US" b="1" dirty="0" smtClean="0"/>
              <a:t>D-only</a:t>
            </a:r>
            <a:r>
              <a:rPr lang="en-US" dirty="0" smtClean="0"/>
              <a:t> and </a:t>
            </a:r>
            <a:r>
              <a:rPr lang="en-US" b="1" dirty="0" smtClean="0"/>
              <a:t>FRET</a:t>
            </a:r>
            <a:r>
              <a:rPr lang="en-US" dirty="0" smtClean="0"/>
              <a:t> </a:t>
            </a:r>
            <a:r>
              <a:rPr lang="en-US" dirty="0" smtClean="0"/>
              <a:t>peak’s centers</a:t>
            </a:r>
            <a:br>
              <a:rPr lang="en-US" dirty="0" smtClean="0"/>
            </a:br>
            <a:r>
              <a:rPr lang="en-US" dirty="0" smtClean="0"/>
              <a:t>across 48-spots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5436" y="188595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6009" y="1885950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Swarm-plot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718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4705350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E1 mean [min, max] = 0.066 [0.043, 0.103],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0.012 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mean [min, max] = 0.335 [0.245, 0.381],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0.036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3017" y="378275"/>
            <a:ext cx="1069989" cy="1416301"/>
            <a:chOff x="357934" y="378275"/>
            <a:chExt cx="1069989" cy="141630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92" y="655274"/>
              <a:ext cx="411566" cy="1139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16858" y="716585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top</a:t>
              </a:r>
              <a:endParaRPr 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6858" y="1081198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center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858" y="1445811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bottom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934" y="378275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Spot map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24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Spot Statistics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075"/>
            <a:ext cx="3276599" cy="24169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684225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dsDNA 18bp D-A distance</a:t>
            </a:r>
            <a:endParaRPr lang="en-US" sz="16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63" y="2419350"/>
            <a:ext cx="2969913" cy="2340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800" y="1123950"/>
            <a:ext cx="375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Fitted </a:t>
            </a:r>
            <a:r>
              <a:rPr lang="en-US" b="1" dirty="0" smtClean="0"/>
              <a:t>D-only</a:t>
            </a:r>
            <a:r>
              <a:rPr lang="en-US" dirty="0" smtClean="0"/>
              <a:t> and </a:t>
            </a:r>
            <a:r>
              <a:rPr lang="en-US" b="1" dirty="0" smtClean="0"/>
              <a:t>FRET</a:t>
            </a:r>
            <a:r>
              <a:rPr lang="en-US" dirty="0" smtClean="0"/>
              <a:t> </a:t>
            </a:r>
            <a:r>
              <a:rPr lang="en-US" dirty="0" smtClean="0"/>
              <a:t>peak’s centers</a:t>
            </a:r>
            <a:br>
              <a:rPr lang="en-US" dirty="0" smtClean="0"/>
            </a:br>
            <a:r>
              <a:rPr lang="en-US" dirty="0" smtClean="0"/>
              <a:t>across 48-spots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5436" y="188595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6009" y="1885950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Swarm-plot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718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0" y="4705350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E1 mean [min, max] = 0.066 [0.043, 0.103],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0.012 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mean [min, max] = 0.335 [0.245, 0.381],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0.036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png;base64,iVBORw0KGgoAAAANSUhEUgAAAJcAAAGiCAYAAADqX1TTAAAABHNCSVQICAgIfAhkiAAAAAlwSFlzAAAT/gAAE/4BB5Q5hAAABMpJREFUeJzt3cFJQ0EUQFEjdmUNkoWgNbi2DtfWoOAiWIN1fUvIMD8Xg3POPsx/cHnLl8O2bdsNBG7/+gP4v8RFRlxkxEVGXGTERUZcZMRFRlxkxEVGXGTERUZcZMRF5m7Pj3+Oj5f6jrPuT19X9f7Ks4+yuciIi4y4yIiLjLjIiIuMuMiIi4y4yIiLjLjIiIuMuMiIi4y4yIiLjLjIiIuMuMiIi4y4yIiLjLjIiIuMuMiIi4y4yBz8PQsVm4uMuMiIi4z7XJPvrzz7KJuLjLjIiIuMuMiIi4y4yIiLjLjIiIuMuMiIi4y4yIiLjLjIiIuMuMiIi4y4yIiLjLjIiIuMuMiIi4y4yIiLjLjIiIuMuMg4/kbG5iIjLjLiIuP42+T7K88+yuYiIy4y4iIjLjLiIiMuMuIiIy4y4iIjLjLiIiMuMuIiIy4y4iIjLjLiIiMuMuIiIy4y4iIjLjLiIiMuMuIiIy4y4iLjPhcZm4uMuMiIi4y4yDj+Nvn+yrOPsrnIiIuMuMiIi4y4yIiLjLjIiIuMuMiIi4y4yIiLjLjIiIuMuMiIi4y4yIiLjLjIiIuMuMiIi4y4yIiLjLjIiIuMuMg4/kbG5iIjLjLiIiMuMruOvz19vFzqO876fH6/qvdXnn2UzUVGXGTERUZcZMRFRlxkxEVGXGTERUZcZMRFRlxkxEVGXGTERUZcZMRFRlxkxEVGXGTERUZcZMRFRlxkxEVGXGTERcbxNzI2FxlxkREXGfe5Jt9fefZRNhcZcZERFxlxkREXGXGRERcZcZERFxlxkREXGXGRERcZcZERFxlxkREXGXGRERcZcZERFxlxkREXGXGRERcZcZERFxn3ucjYXGTERUZcZMRFxvG3yfdXnn2UzUVGXGTERUZcZMRFRlxkxEVGXGTERUZcZMRFRlxkxEVGXGTERUZcZMRFRlxkxEVGXGTERUZcZMRFRlxkxEVGXGTERcbxNzI2FxlxkREXGXGRcfxt8v2VZx9lc5ERFxlxkREXGXGRERcZcZERFxlxkREXGXGRERcZcZERFxlxkREXGXGRERcZcZERFxlxkREXGXGRERcZcZERFxlxkXH8jYzNRUZcZMRFZtd9rofX06W+46zvt+NVvb/y7KNsLjLiIiMuMuIiIy4y4iIjLjLiIiMuMuIiIy4y4iIjLjLiIiMuMuIiIy4y4iIjLjLiIiMuMuIiIy4y4iIjLjLiIiMuMuIi4/gbGZuLjLjIiIuM42+T7688+yibi4y4yIiLjLjIiIuMuMiIi4y4yIiLjLjIiIuMuMiIi4y4yIiLjLjIiIuMuMiIi4y4yIiLjLjIiIuMuMiIi4y4yIiLjPtcZGwuMuIiIy4y4iLj+Nvk+yvPPsrmIiMuMuIiIy4y4iIjLjLiIiMuMuIiIy4y4iIjLjLiIiMuMuIiIy4y4iIjLjLiIiMuMuIiIy4y4iIjLjLiIiMuMuIi4/gbGZuLjLjIiIuMuMg4/jb5/sqzj7K5yIiLjLjIiIuMuMiIi4y4yIiLjLjIiIuMuMiIi4y4yIiLjLjIiIuMuMiIi4y4yIiLjLjIiIuMuMiIi4y4yIiLjLjIOP5GxuYiIy4y4iIjLjLiIiMuMuIiIy4y4iIjLjLiIiMuMuIiIy4yv+WlxxwEJqhL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3017" y="378275"/>
            <a:ext cx="1069989" cy="1416301"/>
            <a:chOff x="357934" y="378275"/>
            <a:chExt cx="1069989" cy="141630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92" y="655274"/>
              <a:ext cx="411566" cy="1139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16858" y="716585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top</a:t>
              </a:r>
              <a:endParaRPr 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58" y="1081198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center</a:t>
              </a:r>
              <a:endParaRPr 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6858" y="1445811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bottom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934" y="378275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Spot map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51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dirty="0" smtClean="0"/>
              <a:t>Spot Statistics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075"/>
            <a:ext cx="3276599" cy="24169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684225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dsDNA 18bp D-A distance</a:t>
            </a:r>
            <a:endParaRPr lang="en-US" sz="16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63" y="2419350"/>
            <a:ext cx="2969912" cy="2340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800" y="1123950"/>
            <a:ext cx="375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Fitted </a:t>
            </a:r>
            <a:r>
              <a:rPr lang="en-US" b="1" dirty="0" smtClean="0"/>
              <a:t>D-only</a:t>
            </a:r>
            <a:r>
              <a:rPr lang="en-US" dirty="0" smtClean="0"/>
              <a:t> and </a:t>
            </a:r>
            <a:r>
              <a:rPr lang="en-US" b="1" dirty="0" smtClean="0"/>
              <a:t>FRET</a:t>
            </a:r>
            <a:r>
              <a:rPr lang="en-US" dirty="0" smtClean="0"/>
              <a:t> </a:t>
            </a:r>
            <a:r>
              <a:rPr lang="en-US" dirty="0" smtClean="0"/>
              <a:t>peak’s centers</a:t>
            </a:r>
            <a:br>
              <a:rPr lang="en-US" dirty="0" smtClean="0"/>
            </a:br>
            <a:r>
              <a:rPr lang="en-US" dirty="0" smtClean="0"/>
              <a:t>across 48-spots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5436" y="188595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6009" y="1885950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Swarm-plot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718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1657350"/>
            <a:ext cx="4572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4705350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E1 mean [min, max] = 0.066 [0.043, 0.103],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0.012 </a:t>
            </a:r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mean [min, max] = 0.335 [0.245, 0.381], </a:t>
            </a:r>
            <a:r>
              <a:rPr lang="el-GR" sz="800" dirty="0">
                <a:latin typeface="Consolas" panose="020B0609020204030204" pitchFamily="49" charset="0"/>
                <a:cs typeface="Consolas" panose="020B0609020204030204" pitchFamily="49" charset="0"/>
              </a:rPr>
              <a:t>σ = 0.036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3017" y="378275"/>
            <a:ext cx="1069989" cy="1414611"/>
            <a:chOff x="357934" y="378275"/>
            <a:chExt cx="1069989" cy="141461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5292" y="656964"/>
              <a:ext cx="411566" cy="1135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16858" y="716585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top</a:t>
              </a:r>
              <a:endParaRPr 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6858" y="1081198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center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858" y="1445811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bottom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934" y="378275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Spot map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72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256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48-spot smFRET</vt:lpstr>
      <vt:lpstr>48-spot timetraces</vt:lpstr>
      <vt:lpstr>48-spot smFRET histograms</vt:lpstr>
      <vt:lpstr>Spot Statistics</vt:lpstr>
      <vt:lpstr>SPAD DCR</vt:lpstr>
      <vt:lpstr>Spot Statistics</vt:lpstr>
      <vt:lpstr>Spot Statistics</vt:lpstr>
      <vt:lpstr>Spot Statistics</vt:lpstr>
      <vt:lpstr>Spot Statistics</vt:lpstr>
      <vt:lpstr>Spot Statistics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48-spot smFRET</dc:title>
  <dc:creator>Antonio</dc:creator>
  <cp:lastModifiedBy>Antonio</cp:lastModifiedBy>
  <cp:revision>24</cp:revision>
  <dcterms:created xsi:type="dcterms:W3CDTF">2017-01-11T18:25:18Z</dcterms:created>
  <dcterms:modified xsi:type="dcterms:W3CDTF">2017-01-13T20:02:06Z</dcterms:modified>
</cp:coreProperties>
</file>