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597B-6971-482E-B184-87629395E62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4C64-64C3-45EB-AFAC-F4A1ACE7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1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597B-6971-482E-B184-87629395E62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4C64-64C3-45EB-AFAC-F4A1ACE7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8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597B-6971-482E-B184-87629395E62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4C64-64C3-45EB-AFAC-F4A1ACE7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4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597B-6971-482E-B184-87629395E62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4C64-64C3-45EB-AFAC-F4A1ACE7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6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597B-6971-482E-B184-87629395E62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4C64-64C3-45EB-AFAC-F4A1ACE7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5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597B-6971-482E-B184-87629395E62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4C64-64C3-45EB-AFAC-F4A1ACE7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6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597B-6971-482E-B184-87629395E62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4C64-64C3-45EB-AFAC-F4A1ACE7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2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597B-6971-482E-B184-87629395E62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4C64-64C3-45EB-AFAC-F4A1ACE7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6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597B-6971-482E-B184-87629395E62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4C64-64C3-45EB-AFAC-F4A1ACE7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4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597B-6971-482E-B184-87629395E62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4C64-64C3-45EB-AFAC-F4A1ACE7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3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597B-6971-482E-B184-87629395E62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4C64-64C3-45EB-AFAC-F4A1ACE7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4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9597B-6971-482E-B184-87629395E62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E4C64-64C3-45EB-AFAC-F4A1ACE7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4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"/>
            <a:ext cx="7284792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120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"/>
            <a:ext cx="7326034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26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753806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39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752498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37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229600" cy="5647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88208" y="228600"/>
            <a:ext cx="391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of the best data, showing ~3% </a:t>
            </a:r>
            <a:r>
              <a:rPr lang="en-US" dirty="0"/>
              <a:t>Δ</a:t>
            </a:r>
            <a:r>
              <a:rPr lang="en-US" dirty="0" smtClean="0"/>
              <a:t>F/F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6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7900389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6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547810"/>
              </p:ext>
            </p:extLst>
          </p:nvPr>
        </p:nvGraphicFramePr>
        <p:xfrm>
          <a:off x="1295400" y="457200"/>
          <a:ext cx="6299196" cy="438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33"/>
                <a:gridCol w="609907"/>
                <a:gridCol w="609907"/>
                <a:gridCol w="609907"/>
                <a:gridCol w="609907"/>
                <a:gridCol w="609907"/>
                <a:gridCol w="609907"/>
                <a:gridCol w="609907"/>
                <a:gridCol w="609907"/>
                <a:gridCol w="609907"/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Patched cell's dF/F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absolute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Folder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122126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122055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114640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122126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122055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114640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7.87E-03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5.05E-03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1.71E-02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-2.61E-02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0.007868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0.005051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0.017124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0.026089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5.86E-03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-1.02E-03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-1.12E-02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-4.76E-03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0.005857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0.011157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0.004762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-1.16E-02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-3.30E-03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-8.94E-03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8.56E-04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0.011624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0.003297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0.008941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0.000856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-3.86E-03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2.13E-03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-1.02E-02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2.40E-03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0.003861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0.002131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0.010227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0.002398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3.01E-04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2.09E-02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-1.07E-02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-1.20E-02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0.000301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0.020881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0.010652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0.011981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5.64E-03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-1.35E-02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-3.21E-02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-1.42E-03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0.005638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0.013516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0.032111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0.001422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2.98E-03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5.24E-03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4.33E-03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-1.56E-02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0.005243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0.004328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0.015609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1.48E-02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1.43E-03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-2.11E-02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2.70E-02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0.014801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0.001426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0.021149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0.026965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7.98E-03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3.95E-03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3.24E-02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0.003953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0.032352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5.30E-03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1.82E-02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0.005301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0.01823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1.64E-02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3.99E-03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0.016411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0.003986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1.70E-02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1.75E-02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0.016951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0.017522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-2.14E-03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-6.73E-03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0.006729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5.45E-03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-6.73E-03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0.00545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0.006729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-1.28E-02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1.84E-02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0.01281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0.018401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-1.73E-02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0.017304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-3.41E-02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0.034058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1.24E-02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0.012377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4.24E-03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0.004239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-1.14E-02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0.011354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3.26E-03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0.003259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47800" y="53340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Range:  -3.4% ~ 3.2%</a:t>
            </a:r>
          </a:p>
          <a:p>
            <a:r>
              <a:rPr lang="en-US" dirty="0" smtClean="0"/>
              <a:t>Absolute Average: 1.1%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1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114341"/>
              </p:ext>
            </p:extLst>
          </p:nvPr>
        </p:nvGraphicFramePr>
        <p:xfrm>
          <a:off x="1524000" y="990600"/>
          <a:ext cx="6299200" cy="2857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Not patched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absolute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Folder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122126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122055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114640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122126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122055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114640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5.80E-03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-2.11E-02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-1.60E-03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-1.11E-02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0.021138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0.001598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0.011051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7.03E-03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1.07E-02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-9.97E-03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6.75E-03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0.007034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0.010704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0.009971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0.006754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-7.55E-03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-3.60E-03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-1.87E-03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-1.91E-02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0.007546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0.003601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0.001871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0.019054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3.68E-03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8.81E-05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3.72E-03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-4.27E-03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0.003684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8.81E-05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0.003724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0.004273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-6.59E-03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1.28E-02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-1.90E-02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1.69E-03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0.006587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0.012826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0.018966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0.001695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4.12E-03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2.47E-03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-9.41E-03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8.25E-03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0.004122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0.009411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0.008248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-1.18E-02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1.72E-02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-1.28E-02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-8.15E-04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0.01184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0.017179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0.012845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0.000815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6.05E-03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-8.54E-03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1.93E-02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0.006052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0.008539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0.01932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3.48E-03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1.74E-03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-2.39E-02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0.003477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0.001737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0.023935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7.49E-03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-1.49E-02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4.76E-04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0.007487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0.014891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0.000476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-3.86E-03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-6.22E-03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-2.33E-02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0.003857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0.006222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0.023279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-1.39E-03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0.001387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-1.58E-03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0.001577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09800" y="45720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Range:  -2.4% ~ 1.9%</a:t>
            </a:r>
          </a:p>
          <a:p>
            <a:r>
              <a:rPr lang="en-US" dirty="0" smtClean="0"/>
              <a:t>Absolute Average:  0.8%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3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300</Words>
  <Application>Microsoft Office PowerPoint</Application>
  <PresentationFormat>On-screen Show (4:3)</PresentationFormat>
  <Paragraphs>217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KyoungWon</dc:creator>
  <cp:lastModifiedBy>KyoungWon</cp:lastModifiedBy>
  <cp:revision>3</cp:revision>
  <dcterms:created xsi:type="dcterms:W3CDTF">2014-10-14T23:26:43Z</dcterms:created>
  <dcterms:modified xsi:type="dcterms:W3CDTF">2014-10-22T02:52:03Z</dcterms:modified>
</cp:coreProperties>
</file>