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9D1CE-2389-44BA-A1CB-011995CE8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512444-6471-464B-8868-F13A12C4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1D11D-8834-441C-B7F9-2DFE94EC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33CD2-4015-4A99-9DCC-C3CF3484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1FD82-3BB3-49B9-9456-C11A556B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114A1-2A9A-47FB-9263-36CCDAE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38F571-D7C8-4C5A-AEFE-181771E0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2C581-2AF5-4ADF-B69C-86FA6DD9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7205-C3EF-4855-A25F-ABCB7AA3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43841-6377-4DF8-B8DD-0A6E0D0E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9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15A721-72B7-462E-97EF-4744C2D4D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A6BA91-BF81-40BD-82A7-22013ACE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2EF7AF-8CF2-4FA7-8D32-EC5CA2ED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BD05B-3411-4870-A12F-CC7FB127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ADFFA-003F-4AAA-B2E1-7DF8DE94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48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3E933-A2EC-434C-BE89-7DA641C3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1BA0F-3D0C-4285-973F-72E1BE10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CB8CE-3A75-4AA9-AE20-F0AF727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4458E-C07E-4B76-9ABB-A57D2D5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35C18-A9B0-4604-B773-B9814924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5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30222-70CD-4CFE-A969-8B298404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4C4A6-3E33-4A34-9DE1-DE0BEBD6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044A8-D408-4EEE-9B49-71279AD6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2F041-379F-400F-81E0-9194CA49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A0ECC-F4A4-43F9-AD63-25FD97C0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8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A8150-1D35-4CBB-8838-744C4FE3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D3E25-08F9-4279-8CEA-E9243ED46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87866-9EAC-405D-8AE2-F73B5DBE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1542C-3746-459D-B610-5959E1D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7E0A84-53D3-41C2-8D2D-4847C252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D13DCB-6E21-4010-96EA-271B0645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4EE2-3FBF-4047-BC11-DA0A1C40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3B5157-E6D0-4828-B7EE-AA96ADDA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4E8BD-F0F7-4E29-A6FE-2CFCB9DE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B4F13A-0340-47D2-B030-3942F92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232339-EBC3-4A51-A600-1A2B87A9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0FF3A2-95AA-4754-A736-3711B6F0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A4C584-6245-4F92-B7CD-C365E049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D35C1F-A687-483B-82C9-08837705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127DF-281D-4113-86D5-BE474D92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7B4343-225D-455D-8286-BBDB240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94D07E-2845-4752-9128-9B45F5C2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3C06C1-1106-4CA2-AFEA-A7A5F52E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48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CFBD00-9531-44A5-9631-7B89696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2F4D96-5FB4-4BED-8DF2-F384EBCA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7B3779-7FC1-4D32-9C36-E8207106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7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8AE47-059F-43AE-B504-77B1725A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463C0-BF66-41C3-ADA0-7633CF85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AB0013-99CF-44CB-BC16-3552802C1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1656D8-4E09-4782-82F9-67765B7E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5D3C77-3EA2-42E2-A429-B281F1D1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A0ADBF-7E06-4E8C-8503-5F279D58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36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C4DB7-922B-44DE-8D06-072CA775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07C8DF-D6F7-497B-B421-58E3C5C23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9CFBF1-0E0A-4417-9C38-882CFB26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4B8212-1E54-4127-9CFC-439DAAA8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C166A4-5D66-4D8D-B06B-AC273CC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C85A0C-5039-4329-A397-91FEF20A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76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54D8D-E66F-4D33-9B47-812AE11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EB5A9E-9B03-41F7-88C3-9E9C2738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11505-3BCB-4C92-8AB2-B9308688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0C9F-2CFB-4208-A89E-440AC4DF0DE5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31C7F-342E-405E-8228-FB1A279DC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09B73-BC91-4FF0-BA2D-204C27E4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AB6B-B771-4F21-BECA-615880B9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87FB8-07F8-4425-A629-254957F13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Java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C47182-D721-4CDE-B08C-C47B5970B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7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AF6D-1FA1-45BC-B3D9-BFACDA48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напишем первую программу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B4B9C-C6BA-4C1A-BA66-AB804E96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825625"/>
            <a:ext cx="1152144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 этой программе создадим две переменные типа </a:t>
            </a:r>
            <a:r>
              <a:rPr lang="en-US" dirty="0"/>
              <a:t>int</a:t>
            </a:r>
            <a:r>
              <a:rPr lang="ru-RU" dirty="0"/>
              <a:t>, сразу зададим им значения, одну переменную, которая будет хранить их сумму, одну для разности, ещё одну для произведения, и последнюю типа </a:t>
            </a:r>
            <a:r>
              <a:rPr lang="en-US" dirty="0"/>
              <a:t>double</a:t>
            </a:r>
            <a:r>
              <a:rPr lang="ru-RU" dirty="0"/>
              <a:t> в которой будет результат деления первых двух переменных. А после выведем на экран результат каждой операции.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31AF99-0B7B-40DD-9AD5-78F95B71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3873134"/>
            <a:ext cx="444879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3962B-3F2B-4349-AF01-384AC3C3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4F73A-14FF-4FB5-B896-B99EADA9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Написать программу, которая запрашивает у пользователя его имя и выводит на экран приветствие "Привет, &lt;имя&gt;!".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6EC32-AB48-425C-8F28-97C30D23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2791450"/>
            <a:ext cx="483937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3962B-3F2B-4349-AF01-384AC3C3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4F73A-14FF-4FB5-B896-B99EADA9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Написать программу, которая запрашивает у пользователя два числа и выводит на экран их сумму.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063493-84E0-4A0F-A842-13377C06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3052327"/>
            <a:ext cx="497274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4860C-B0D9-4A38-BE36-3F6ADCF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3020F-8DD3-4B37-8D40-444F9968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Написать программу, которая запрашивает у пользователя радиус круга и выводит на экран его площадь.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32993E-2C27-43DD-B6CA-11C78A98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2954085"/>
            <a:ext cx="543953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4594-D17A-4898-84F2-334A18C5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BF05-5115-4221-924D-38D4464D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Написать программу, которая запрашивает у пользователя строку и выводит на экран ее длину.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3AAB7B-4E10-4232-BA32-4617DDC1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43" y="3033529"/>
            <a:ext cx="564911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D0B8-E067-4807-824F-FB39937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CEC3-A9CE-4BA8-BA06-7335C41F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особенности языка</a:t>
            </a:r>
          </a:p>
          <a:p>
            <a:r>
              <a:rPr lang="ru-RU" dirty="0"/>
              <a:t>Узнать сферы его применения</a:t>
            </a:r>
          </a:p>
          <a:p>
            <a:r>
              <a:rPr lang="ru-RU" dirty="0"/>
              <a:t>Изучить понятие типов данных</a:t>
            </a:r>
          </a:p>
          <a:p>
            <a:r>
              <a:rPr lang="ru-RU" dirty="0"/>
              <a:t>Изучить типы данных в </a:t>
            </a:r>
            <a:r>
              <a:rPr lang="en-US" dirty="0"/>
              <a:t>Java</a:t>
            </a:r>
          </a:p>
          <a:p>
            <a:r>
              <a:rPr lang="ru-RU" dirty="0"/>
              <a:t>Написать первую программу на </a:t>
            </a:r>
            <a:r>
              <a:rPr lang="en-US"/>
              <a:t>Java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9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4D9D5-B14F-4191-A66D-C6A19093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язык Java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6261E-6DF2-4257-86AA-64B61DE2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825625"/>
            <a:ext cx="11751733" cy="489690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1" dirty="0"/>
              <a:t>Java</a:t>
            </a:r>
            <a:r>
              <a:rPr lang="ru-RU" dirty="0"/>
              <a:t> – это универсальный язык. Это значит, что подавляющее большинство задач можно выполнить при помощи данных технологий. Но все же существует несколько основных областей, в которых применяется этот язык. Java используется во многих сферах, начиная с веб-сайтов и заканчивая приложениями для </a:t>
            </a:r>
            <a:r>
              <a:rPr lang="ru-RU" dirty="0" err="1"/>
              <a:t>Android</a:t>
            </a:r>
            <a:r>
              <a:rPr lang="ru-RU" dirty="0"/>
              <a:t>, в научных исследованиях и финансах, играх вроде </a:t>
            </a:r>
            <a:r>
              <a:rPr lang="ru-RU" dirty="0" err="1"/>
              <a:t>Minecraft</a:t>
            </a:r>
            <a:r>
              <a:rPr lang="ru-RU" dirty="0"/>
              <a:t> и настольных приложениях Eclipse, </a:t>
            </a:r>
            <a:r>
              <a:rPr lang="ru-RU" dirty="0" err="1"/>
              <a:t>Netbeans</a:t>
            </a:r>
            <a:r>
              <a:rPr lang="ru-RU" dirty="0"/>
              <a:t> и </a:t>
            </a:r>
            <a:r>
              <a:rPr lang="ru-RU" dirty="0" err="1"/>
              <a:t>IntelliJ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2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640D-2106-497F-91FF-DC57EF82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используется 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46C7F-5FF9-4661-95DA-71D443F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1.Android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Огромная ниша, где используется этот язык – это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Android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очень много приложений написаны на Java, с использованием Google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Android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API, которые схожи с JDK(инструменты разработки на Java). Пару лет назад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Android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предоставил необходимые возможности, благодаря чему сегодня многие Java программисты –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Android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разработчики. Правда после недавного конфликта между Google и Oracle(компании, у которой находятся права на Java) в Google решили отказаться от Java и перейти на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Kotlin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6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74475D-96AF-4829-B912-A2795CA6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372532"/>
            <a:ext cx="11836400" cy="64854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2. Игры на Java</a:t>
            </a:r>
          </a:p>
          <a:p>
            <a:pPr marL="0" indent="0" algn="just">
              <a:buNone/>
            </a:pPr>
            <a:r>
              <a:rPr lang="ru-RU" dirty="0"/>
              <a:t>	Сайт Java-Gaming.org полностью посвящен созданию игр на Java. Библиотека LWJGL значительно упрощает этот процесс. Самой популярной игрой, написанной на Java, является </a:t>
            </a:r>
            <a:r>
              <a:rPr lang="ru-RU" dirty="0" err="1"/>
              <a:t>Minecraft</a:t>
            </a:r>
            <a:r>
              <a:rPr lang="ru-RU" dirty="0"/>
              <a:t>. Примеры написанных на Java игр перечислены в статье 38 лучших приложений (</a:t>
            </a:r>
            <a:r>
              <a:rPr lang="ru-RU" dirty="0" err="1"/>
              <a:t>англ</a:t>
            </a:r>
            <a:r>
              <a:rPr lang="ru-RU" dirty="0"/>
              <a:t>).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3. Серверные финансовые приложения</a:t>
            </a:r>
            <a:endParaRPr lang="ru-RU" b="1" dirty="0">
              <a:solidFill>
                <a:srgbClr val="111111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Java широко применяется в финансовой сфере. Многие мировые инвестиционные банки, например, Goldman Sachs, Citigroup, Barclays, Standard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Charted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другие используют Java для написания фронт-энд и бэк-энд офисных электронных систем.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4. 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Технологии больших данных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Большие данные – одна из самых популярных тем в мире новейших технологий.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61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74475D-96AF-4829-B912-A2795CA6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372532"/>
            <a:ext cx="11836400" cy="64854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5. Веб-приложения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111111"/>
                </a:solidFill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 представленной ниже таблицы следует, что Java – самый популярный серверный язык среди ведущих технологических компаний. В сравнении с другими языками программирования, Java обладает лучшей безопасностью, адаптируемостью и масштабируемостью приложений.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F96332-D4FE-46BC-8FBD-F15B0B0F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59" y="2572070"/>
            <a:ext cx="10420682" cy="40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3F4F3-C39F-4589-948C-BD67F197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Переменные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64F92-2162-41D4-AF65-B41329CBD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063625"/>
            <a:ext cx="1167553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Переменные - это контейнеры, которые хранят данные в памяти компьютера. В Java есть несколько типов переменных, таких как целочисленные, вещественные, логические, символьные и т.д. Вот несколько примеров объявления переменных разных типов: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F8C858-1219-414F-8173-CFBD90AA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69205"/>
            <a:ext cx="5988641" cy="40887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3944D-768A-4FD1-B79C-6E396926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91" y="2916328"/>
            <a:ext cx="6124539" cy="39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D606F8-C401-4F53-913E-C88CB5C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352"/>
            <a:ext cx="10515600" cy="564661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Важно! При объявлении переменной нужно указать ее тип и имя. Имя переменной должно быть уникальным и содержать только буквы, цифры и символ подчеркивания. Кроме того, можно изменять значения переменных и как их использовать в программе. Например: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161CBE-78C4-441C-BE99-44A2DA4D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4" y="2952683"/>
            <a:ext cx="4591691" cy="9526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19E525-9CFF-4FF8-947B-AE66B893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91" y="3057472"/>
            <a:ext cx="629690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A5533-7A61-4B9F-8592-1C3DF49E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Поговорим об математических операторах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FAF21-5430-4062-99E0-FBE1D62B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Операторы - это символы или ключевые слова, которые используются в Java для выполнения различных операций над данными. Они могут быть математическими, логическими, сравнения и т.д. Вот несколько примеров операторов в Java: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AF2276-7428-46FA-89BF-0513EF3B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2" y="3478013"/>
            <a:ext cx="9906455" cy="30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98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616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Тема Office</vt:lpstr>
      <vt:lpstr>Введение в Java </vt:lpstr>
      <vt:lpstr>Цели:</vt:lpstr>
      <vt:lpstr>Для чего нужен язык Java</vt:lpstr>
      <vt:lpstr>Java используется в:</vt:lpstr>
      <vt:lpstr>Презентация PowerPoint</vt:lpstr>
      <vt:lpstr>Презентация PowerPoint</vt:lpstr>
      <vt:lpstr>Переменные в Java</vt:lpstr>
      <vt:lpstr>Презентация PowerPoint</vt:lpstr>
      <vt:lpstr>Поговорим об математических операторах</vt:lpstr>
      <vt:lpstr>Давайте напишем первую программу</vt:lpstr>
      <vt:lpstr>Задача 1</vt:lpstr>
      <vt:lpstr>Задача 2</vt:lpstr>
      <vt:lpstr>Задача 3.</vt:lpstr>
      <vt:lpstr>Задача 4.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</dc:title>
  <dc:creator>Ivan Laptev</dc:creator>
  <cp:lastModifiedBy>Ivan Laptev</cp:lastModifiedBy>
  <cp:revision>7</cp:revision>
  <dcterms:created xsi:type="dcterms:W3CDTF">2023-06-01T12:38:13Z</dcterms:created>
  <dcterms:modified xsi:type="dcterms:W3CDTF">2023-06-02T11:08:21Z</dcterms:modified>
</cp:coreProperties>
</file>