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76E00C-DF04-4A1F-97A4-E0F06D27C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3C9191-98B7-4D2A-BD29-4C928EF64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545BBE-26E6-42C7-86DF-3444C0A0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29D-827F-4885-A408-AD3C35F2C7B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E48536-3E85-4EAF-949E-AB37064F4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9FA26-7C32-4991-B63E-B4F88C63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894E-C856-4B58-BD28-2648503550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1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698BE-2EE2-4D51-BBCD-B2A34B66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7ADECE-F69A-4AD6-8825-7D6C88C48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F89268-1C38-4DB7-B023-163AAEB3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29D-827F-4885-A408-AD3C35F2C7B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3E85D-3EC8-4453-B0F6-FA755F98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A0A4E5-968C-4CF0-A91B-6789ED18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894E-C856-4B58-BD28-2648503550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6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FF029C-08C8-44EE-A5B4-DC85B8506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8EEFE9-B084-4A5A-8203-5FF404326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16E973-9835-4FBF-A3F1-09F65A3F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29D-827F-4885-A408-AD3C35F2C7B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8992B-4549-4483-BDD0-FC71CD04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DDB802-5589-4986-9A2E-0FF77E16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894E-C856-4B58-BD28-2648503550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803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27A8D-C8CE-400E-8C34-B3C4A9DC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BC02AC-D58D-4C9F-A993-75366976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6A1461-B827-49AD-8E87-600E1915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29D-827F-4885-A408-AD3C35F2C7B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41AFD1-89E2-4716-9304-09CFB552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6030FE-6397-4014-B9F8-1C888BADF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894E-C856-4B58-BD28-2648503550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11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B4B107-7E59-4D32-BFF5-4F5807ED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266B3D-BEDD-4C26-A67F-AB87F82BE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717607-338B-466B-B783-5B03BCF2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29D-827F-4885-A408-AD3C35F2C7B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65B9CF-3074-4DDF-98EC-4263E2EB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C3982-4A3B-41EB-8F34-3D41613E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894E-C856-4B58-BD28-2648503550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74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2FF61-B08D-4CBF-80C9-07C1F9F1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086A9C-3E37-42A1-A30D-53BDBE82F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0825EF-BBBA-4E83-894D-A1760184B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5A49C3-6623-4269-AF4D-8C32085F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29D-827F-4885-A408-AD3C35F2C7B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5665B6-E61B-4DB6-8EB1-83ED237B1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305756-6356-4D83-A89C-E61FF07D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894E-C856-4B58-BD28-2648503550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23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D5B38-EFD2-4A7A-83C1-F56809F6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65FFF5-13D2-42D8-A9AE-455BE816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8F0E9E-192D-41C4-967F-EC161DF5B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45402E-A418-4E16-9A02-0A8462975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9907C4-31BB-4022-B259-FF01D8A87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D12EED-9089-4135-99F6-802FE87E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29D-827F-4885-A408-AD3C35F2C7B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A6CE658-EFA9-4369-B195-744F879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2DF5578-3CE6-4061-B5E3-5B5C07CC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894E-C856-4B58-BD28-2648503550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15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22B293-2AB2-4728-9A54-9EB04149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E4D68E-39ED-43CD-888F-6C6A3979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29D-827F-4885-A408-AD3C35F2C7B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B72531-1B9C-4B8E-98B5-DEDA7D2F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9C486B-AE4E-4ABA-B559-01F38AA3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894E-C856-4B58-BD28-2648503550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50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4B4663-60F0-4D91-93DB-1A131ADF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29D-827F-4885-A408-AD3C35F2C7B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448C46-1592-4636-AA20-BDFA7747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E7B4AB-30C2-4058-85C3-1D00C8F8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894E-C856-4B58-BD28-2648503550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95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1E5DC-439C-431F-A3B3-C9DB5B45C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2F5A16-B9AE-48DB-9059-8F02201A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3AF7942-2495-488A-94CC-A64D28381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CA2E669-1B2A-45C9-ADC8-66B04C64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29D-827F-4885-A408-AD3C35F2C7B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46B98-3AC3-40C5-9BE4-2C641D92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FE3DDE-D877-45AB-9FF8-D8A9ADEC6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894E-C856-4B58-BD28-2648503550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90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C3C16-B6D9-46B3-A01C-8C3737AE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A4BB95-0F4E-40BD-BBC3-FB2CE2EE8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8470DD-BEB9-450A-BED4-F7DC5F85E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D9C556-81B6-4829-9D02-77440641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7C29D-827F-4885-A408-AD3C35F2C7B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899AC8-D482-47EF-A02B-344D11AA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4C5E89-64CC-4A7C-869F-6B907C78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4894E-C856-4B58-BD28-2648503550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916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EEC62-EF4A-46E0-AFA9-30566A4D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DE2F37-2E09-4C60-8792-72C541FAC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30C6F9-B7B3-4852-B799-05CBBAD7D3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7C29D-827F-4885-A408-AD3C35F2C7B7}" type="datetimeFigureOut">
              <a:rPr lang="ru-RU" smtClean="0"/>
              <a:t>26.05.2023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08E07C-C2FB-448F-B8AC-E2813B6FC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FCC229-318B-4B8E-A12D-23E076370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4894E-C856-4B58-BD28-2648503550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43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C24C7-141E-44DD-9C2B-9C280C3D9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Итоговое занятие </a:t>
            </a:r>
            <a:br>
              <a:rPr lang="ru-RU" dirty="0"/>
            </a:br>
            <a:r>
              <a:rPr lang="ru-RU" dirty="0"/>
              <a:t>По </a:t>
            </a:r>
            <a:r>
              <a:rPr lang="en-US" dirty="0"/>
              <a:t>Java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64E884-5427-4474-B2A9-EC207EFE8B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703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F02BC-04D9-4A45-BF7D-5822F3E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</a:t>
            </a:r>
            <a:r>
              <a:rPr lang="en-US" dirty="0"/>
              <a:t>7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A3573-687B-4581-B38E-A1A2742F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*** -</a:t>
            </a:r>
            <a:r>
              <a:rPr lang="en-US" dirty="0"/>
              <a:t> </a:t>
            </a:r>
            <a:r>
              <a:rPr lang="ru-RU" dirty="0"/>
              <a:t>объект, который содержит последовательность символов (</a:t>
            </a:r>
            <a:r>
              <a:rPr lang="ru-RU" dirty="0" err="1"/>
              <a:t>char</a:t>
            </a:r>
            <a:r>
              <a:rPr lang="ru-RU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AEBA-CA44-4962-BC91-63E2A5793728}"/>
              </a:ext>
            </a:extLst>
          </p:cNvPr>
          <p:cNvSpPr txBox="1"/>
          <p:nvPr/>
        </p:nvSpPr>
        <p:spPr>
          <a:xfrm>
            <a:off x="4088732" y="3856916"/>
            <a:ext cx="401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 </a:t>
            </a:r>
            <a:r>
              <a:rPr lang="en-US" sz="5400" dirty="0"/>
              <a:t>String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31277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F02BC-04D9-4A45-BF7D-5822F3E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</a:t>
            </a:r>
            <a:r>
              <a:rPr lang="en-US" dirty="0"/>
              <a:t>8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A3573-687B-4581-B38E-A1A2742F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*** -</a:t>
            </a:r>
            <a:r>
              <a:rPr lang="en-US" dirty="0"/>
              <a:t> </a:t>
            </a:r>
            <a:r>
              <a:rPr lang="ru-RU" dirty="0"/>
              <a:t>это конструкция языка Java, в рамках которой принято описывать абстрактные публичные (</a:t>
            </a:r>
            <a:r>
              <a:rPr lang="ru-RU" dirty="0" err="1"/>
              <a:t>abstract</a:t>
            </a:r>
            <a:r>
              <a:rPr lang="ru-RU" dirty="0"/>
              <a:t> </a:t>
            </a:r>
            <a:r>
              <a:rPr lang="ru-RU" dirty="0" err="1"/>
              <a:t>public</a:t>
            </a:r>
            <a:r>
              <a:rPr lang="ru-RU" dirty="0"/>
              <a:t>) методы и статические константы (</a:t>
            </a:r>
            <a:r>
              <a:rPr lang="ru-RU" dirty="0" err="1"/>
              <a:t>final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AEBA-CA44-4962-BC91-63E2A5793728}"/>
              </a:ext>
            </a:extLst>
          </p:cNvPr>
          <p:cNvSpPr txBox="1"/>
          <p:nvPr/>
        </p:nvSpPr>
        <p:spPr>
          <a:xfrm>
            <a:off x="4088732" y="3856916"/>
            <a:ext cx="401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18843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F02BC-04D9-4A45-BF7D-5822F3E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</a:t>
            </a:r>
            <a:r>
              <a:rPr lang="en-US" dirty="0"/>
              <a:t>9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A3573-687B-4581-B38E-A1A2742F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*** - это форма метаданных. Они предоставляют информацию о программе, при том сами частью программы не являются.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AEBA-CA44-4962-BC91-63E2A5793728}"/>
              </a:ext>
            </a:extLst>
          </p:cNvPr>
          <p:cNvSpPr txBox="1"/>
          <p:nvPr/>
        </p:nvSpPr>
        <p:spPr>
          <a:xfrm>
            <a:off x="4088732" y="3856916"/>
            <a:ext cx="4014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Аннотации</a:t>
            </a:r>
          </a:p>
        </p:txBody>
      </p:sp>
    </p:spTree>
    <p:extLst>
      <p:ext uri="{BB962C8B-B14F-4D97-AF65-F5344CB8AC3E}">
        <p14:creationId xmlns:p14="http://schemas.microsoft.com/office/powerpoint/2010/main" val="181681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F02BC-04D9-4A45-BF7D-5822F3E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10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A3573-687B-4581-B38E-A1A2742F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*** - это механизм, который позволяет создавать классы на основе других классов.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AEBA-CA44-4962-BC91-63E2A5793728}"/>
              </a:ext>
            </a:extLst>
          </p:cNvPr>
          <p:cNvSpPr txBox="1"/>
          <p:nvPr/>
        </p:nvSpPr>
        <p:spPr>
          <a:xfrm>
            <a:off x="3889208" y="4001294"/>
            <a:ext cx="4413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Наследование</a:t>
            </a:r>
          </a:p>
        </p:txBody>
      </p:sp>
    </p:spTree>
    <p:extLst>
      <p:ext uri="{BB962C8B-B14F-4D97-AF65-F5344CB8AC3E}">
        <p14:creationId xmlns:p14="http://schemas.microsoft.com/office/powerpoint/2010/main" val="411855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C8CE49-99A8-4644-9FC2-5660004F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Хватит задач!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1B451A-EF10-4369-BE63-113C10FD3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На задачах покончили перейдём к тесту.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F1E2C-A4EE-4A23-B191-9A80AE63D407}"/>
              </a:ext>
            </a:extLst>
          </p:cNvPr>
          <p:cNvSpPr txBox="1"/>
          <p:nvPr/>
        </p:nvSpPr>
        <p:spPr>
          <a:xfrm>
            <a:off x="3889208" y="3199189"/>
            <a:ext cx="44135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!!!</a:t>
            </a:r>
            <a:r>
              <a:rPr lang="ru-RU" sz="5400" dirty="0"/>
              <a:t>Заходите</a:t>
            </a:r>
            <a:r>
              <a:rPr lang="en-US" sz="5400" dirty="0"/>
              <a:t>!!! </a:t>
            </a:r>
          </a:p>
          <a:p>
            <a:pPr algn="ctr"/>
            <a:r>
              <a:rPr lang="ru-RU" sz="5400" dirty="0"/>
              <a:t>на</a:t>
            </a:r>
            <a:br>
              <a:rPr lang="ru-RU" sz="5400" dirty="0"/>
            </a:br>
            <a:r>
              <a:rPr lang="en-US" sz="5400" dirty="0"/>
              <a:t>kahoot.it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26161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A509B-D872-422A-A49C-0BAFDA39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87AD26-0AC9-44E6-9029-BDD8E425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Выяснить уровень учащихся</a:t>
            </a:r>
          </a:p>
          <a:p>
            <a:r>
              <a:rPr lang="ru-RU" dirty="0"/>
              <a:t>Подвести итоги занятий</a:t>
            </a:r>
          </a:p>
          <a:p>
            <a:r>
              <a:rPr lang="ru-RU" dirty="0"/>
              <a:t>Восполнить пробелы</a:t>
            </a:r>
            <a:r>
              <a:rPr lang="en-US" dirty="0"/>
              <a:t> </a:t>
            </a:r>
            <a:r>
              <a:rPr lang="ru-RU" dirty="0"/>
              <a:t>в знаниях</a:t>
            </a:r>
          </a:p>
        </p:txBody>
      </p:sp>
    </p:spTree>
    <p:extLst>
      <p:ext uri="{BB962C8B-B14F-4D97-AF65-F5344CB8AC3E}">
        <p14:creationId xmlns:p14="http://schemas.microsoft.com/office/powerpoint/2010/main" val="186193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C43E6-FCD9-4856-BFE7-08B494D6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Повтором немного теорию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2882C9-BDCA-4385-8A37-A2EDB708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 Я буду зачитывать определения, а вам надо будет ответить на мои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3302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035ED-153A-4E57-A176-20713003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4ADFCD-5146-4C23-A0CF-0E3898072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*** - методология программирования, основанная на представлении программы в виде совокупности взаимодействующих объектов, каждый из которых является экземпляром определённого класса, а классы образуют иерархию наследования.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A06DB-9062-4FBF-9B51-7070E577ACA5}"/>
              </a:ext>
            </a:extLst>
          </p:cNvPr>
          <p:cNvSpPr txBox="1"/>
          <p:nvPr/>
        </p:nvSpPr>
        <p:spPr>
          <a:xfrm>
            <a:off x="5207000" y="4001294"/>
            <a:ext cx="177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ООП</a:t>
            </a:r>
          </a:p>
        </p:txBody>
      </p:sp>
    </p:spTree>
    <p:extLst>
      <p:ext uri="{BB962C8B-B14F-4D97-AF65-F5344CB8AC3E}">
        <p14:creationId xmlns:p14="http://schemas.microsoft.com/office/powerpoint/2010/main" val="21818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F02BC-04D9-4A45-BF7D-5822F3E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A3573-687B-4581-B38E-A1A2742F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*** - это специальные методы, которые вызывается при создании объекта. Они "конструируют" новый объект определенного класса.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AEBA-CA44-4962-BC91-63E2A5793728}"/>
              </a:ext>
            </a:extLst>
          </p:cNvPr>
          <p:cNvSpPr txBox="1"/>
          <p:nvPr/>
        </p:nvSpPr>
        <p:spPr>
          <a:xfrm>
            <a:off x="3890211" y="4001294"/>
            <a:ext cx="441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Конструкторы</a:t>
            </a:r>
          </a:p>
        </p:txBody>
      </p:sp>
    </p:spTree>
    <p:extLst>
      <p:ext uri="{BB962C8B-B14F-4D97-AF65-F5344CB8AC3E}">
        <p14:creationId xmlns:p14="http://schemas.microsoft.com/office/powerpoint/2010/main" val="126201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F02BC-04D9-4A45-BF7D-5822F3E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A3573-687B-4581-B38E-A1A2742F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*** - это специальный метод, который вызывается автоматически при уничтожении объекта.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AEBA-CA44-4962-BC91-63E2A5793728}"/>
              </a:ext>
            </a:extLst>
          </p:cNvPr>
          <p:cNvSpPr txBox="1"/>
          <p:nvPr/>
        </p:nvSpPr>
        <p:spPr>
          <a:xfrm>
            <a:off x="3890211" y="4001294"/>
            <a:ext cx="4411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err="1"/>
              <a:t>Дуструктор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1188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F02BC-04D9-4A45-BF7D-5822F3E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A3573-687B-4581-B38E-A1A2742F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*** -</a:t>
            </a:r>
            <a:r>
              <a:rPr lang="en-US" dirty="0"/>
              <a:t> </a:t>
            </a:r>
            <a:r>
              <a:rPr lang="ru-RU" dirty="0"/>
              <a:t>это два специальных ключевых слова в Java, которые представляют соответственно текущий экземпляр класса и его суперкласса.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AEBA-CA44-4962-BC91-63E2A5793728}"/>
              </a:ext>
            </a:extLst>
          </p:cNvPr>
          <p:cNvSpPr txBox="1"/>
          <p:nvPr/>
        </p:nvSpPr>
        <p:spPr>
          <a:xfrm>
            <a:off x="4279232" y="3824831"/>
            <a:ext cx="363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This </a:t>
            </a:r>
            <a:r>
              <a:rPr lang="ru-RU" sz="5400" dirty="0"/>
              <a:t>и </a:t>
            </a:r>
            <a:r>
              <a:rPr lang="en-US" sz="5400" dirty="0"/>
              <a:t>super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20646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F02BC-04D9-4A45-BF7D-5822F3E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A3573-687B-4581-B38E-A1A2742F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*** - коллекция, представляющая собой упорядоченный набор значений, в котором некоторое значение может встречаться более одного раза.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AEBA-CA44-4962-BC91-63E2A5793728}"/>
              </a:ext>
            </a:extLst>
          </p:cNvPr>
          <p:cNvSpPr txBox="1"/>
          <p:nvPr/>
        </p:nvSpPr>
        <p:spPr>
          <a:xfrm>
            <a:off x="4279232" y="3824831"/>
            <a:ext cx="3633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 </a:t>
            </a:r>
            <a:r>
              <a:rPr lang="en-US" sz="5400" dirty="0"/>
              <a:t>List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14049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F02BC-04D9-4A45-BF7D-5822F3E95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 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AA3573-687B-4581-B38E-A1A2742F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	*** - это механизм, который позволяет программе обрабатывать нетипичную ситуацию и при этом не прекращать работу. Благодаря этому механизму разработчик может описать в коде реакцию программы на такие ситуации.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FEAEBA-CA44-4962-BC91-63E2A5793728}"/>
              </a:ext>
            </a:extLst>
          </p:cNvPr>
          <p:cNvSpPr txBox="1"/>
          <p:nvPr/>
        </p:nvSpPr>
        <p:spPr>
          <a:xfrm>
            <a:off x="4088732" y="3856916"/>
            <a:ext cx="40145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/>
              <a:t> Исключение</a:t>
            </a:r>
            <a:br>
              <a:rPr lang="ru-RU" sz="5400" dirty="0"/>
            </a:br>
            <a:r>
              <a:rPr lang="ru-RU" sz="5400" dirty="0"/>
              <a:t>(</a:t>
            </a:r>
            <a:r>
              <a:rPr lang="en-US" sz="5400" dirty="0"/>
              <a:t>Exception</a:t>
            </a:r>
            <a:r>
              <a:rPr lang="ru-RU" sz="5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885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310</Words>
  <Application>Microsoft Office PowerPoint</Application>
  <PresentationFormat>Широкоэкранный</PresentationFormat>
  <Paragraphs>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Итоговое занятие  По Java</vt:lpstr>
      <vt:lpstr>Цели:</vt:lpstr>
      <vt:lpstr>Повтором немного теорию</vt:lpstr>
      <vt:lpstr>Вопрос 1</vt:lpstr>
      <vt:lpstr>Вопрос 2</vt:lpstr>
      <vt:lpstr>Вопрос 3</vt:lpstr>
      <vt:lpstr>Вопрос 4</vt:lpstr>
      <vt:lpstr>Вопрос 5</vt:lpstr>
      <vt:lpstr>Вопрос 6</vt:lpstr>
      <vt:lpstr>Вопрос 7</vt:lpstr>
      <vt:lpstr>Вопрос 8</vt:lpstr>
      <vt:lpstr>Вопрос 9</vt:lpstr>
      <vt:lpstr>Вопрос 10</vt:lpstr>
      <vt:lpstr>Хватит задач!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Итоговое занятие  По Java</dc:title>
  <dc:creator>Ivan Laptev</dc:creator>
  <cp:lastModifiedBy>Ivan Laptev</cp:lastModifiedBy>
  <cp:revision>4</cp:revision>
  <dcterms:created xsi:type="dcterms:W3CDTF">2023-05-25T22:02:05Z</dcterms:created>
  <dcterms:modified xsi:type="dcterms:W3CDTF">2023-05-25T22:21:59Z</dcterms:modified>
</cp:coreProperties>
</file>