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CE51B-0203-471F-9DEA-84FF437D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01F4E1-C772-4A90-85CA-449D037B2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A564DC-72DC-4A10-9078-A3A13210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FF42-69CF-4E48-ACCD-1AD0C1DE8CF7}" type="datetimeFigureOut">
              <a:rPr lang="ru-BY" smtClean="0"/>
              <a:t>26.02.2023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059C3-B14D-4BF1-9393-2B36ABD4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1EF237-A4FC-4528-B8CB-0ABAE5D9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DD2-9E6A-4AD0-9190-C6B5A8A5F0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5547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5CC72-DADB-4E81-86CA-81BCFBFE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3BC45-6BF5-4B48-9BCB-8965D549A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F0D3D-BABB-4A75-A4A9-D7103889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FF42-69CF-4E48-ACCD-1AD0C1DE8CF7}" type="datetimeFigureOut">
              <a:rPr lang="ru-BY" smtClean="0"/>
              <a:t>26.02.2023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DC10B9-1BDA-4826-9597-757C713C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AF4A2-CE85-450F-88E4-B99748C8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DD2-9E6A-4AD0-9190-C6B5A8A5F0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8067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E831C4-BAD6-4ACD-9578-F0DB8444E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FF8FCF-A1A5-4E07-BFD7-E26CE0A44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0921A6-42FE-4B3D-BC5F-9B3BB6BB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FF42-69CF-4E48-ACCD-1AD0C1DE8CF7}" type="datetimeFigureOut">
              <a:rPr lang="ru-BY" smtClean="0"/>
              <a:t>26.02.2023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36FD64-E2CD-49B1-B19B-E0F96F31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8C009C-ACCF-402B-9759-B932447F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DD2-9E6A-4AD0-9190-C6B5A8A5F0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8149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633F8-1B1D-4E01-8182-54B2495A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AFAB0-1707-4C5F-893B-A0F62007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14FC1-D635-44B3-877C-3B5F919B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FF42-69CF-4E48-ACCD-1AD0C1DE8CF7}" type="datetimeFigureOut">
              <a:rPr lang="ru-BY" smtClean="0"/>
              <a:t>26.02.2023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11A302-420F-4CB7-A8D7-E3C453EF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B520C9-518A-4C3B-9B2E-E39AFA39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DD2-9E6A-4AD0-9190-C6B5A8A5F0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2469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14DDF-DF9A-4911-B25C-92513450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948185-8588-4452-91A7-BD429EB0B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5D0332-054F-4B7B-864B-97C6DAA7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FF42-69CF-4E48-ACCD-1AD0C1DE8CF7}" type="datetimeFigureOut">
              <a:rPr lang="ru-BY" smtClean="0"/>
              <a:t>26.02.2023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9C0078-CB72-411A-976D-EE7DA937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8BE0B7-F7BB-49ED-ACF9-59DDE150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DD2-9E6A-4AD0-9190-C6B5A8A5F0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124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98034-3CDE-4189-AF1F-F1829A90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0258-4D63-40CB-858E-7F953555C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720CDB-8E67-4D64-BD8D-A6693311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D3A02B-3A8B-44CC-A1C9-CE23CE98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FF42-69CF-4E48-ACCD-1AD0C1DE8CF7}" type="datetimeFigureOut">
              <a:rPr lang="ru-BY" smtClean="0"/>
              <a:t>26.02.2023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9BBD88-5A14-490B-8FAD-EA281A10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80864-82C5-4B56-93D5-5EAB1639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DD2-9E6A-4AD0-9190-C6B5A8A5F0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0980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336B-3BC7-420E-8C99-5F92EAAC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129025-BBDA-48A7-8729-1A958B67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745C41-4970-4DC1-BE7B-EBE84B150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5EC0ED-A045-4F76-9A8B-B4284B2B8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134E47-B3BA-450C-8E76-6B366BBF1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5C2ED4-A7A5-4D28-963D-B3FB0876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FF42-69CF-4E48-ACCD-1AD0C1DE8CF7}" type="datetimeFigureOut">
              <a:rPr lang="ru-BY" smtClean="0"/>
              <a:t>26.02.2023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5D0E99-D40E-4FFA-BC65-EB7A7113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151DA9-FBA3-415D-9889-2B6C0E28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DD2-9E6A-4AD0-9190-C6B5A8A5F0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2115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EB57C-BC16-41ED-84D5-2775DC1B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672EA8-311C-41F7-8FFD-BCBAE1A3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FF42-69CF-4E48-ACCD-1AD0C1DE8CF7}" type="datetimeFigureOut">
              <a:rPr lang="ru-BY" smtClean="0"/>
              <a:t>26.02.2023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80C1D1-0135-4E70-81A7-F32466E0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F18BC6-B57F-4D81-A782-5B0BCE45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DD2-9E6A-4AD0-9190-C6B5A8A5F0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4740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F7EF30-6F0D-44F7-B8AF-A1F59495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FF42-69CF-4E48-ACCD-1AD0C1DE8CF7}" type="datetimeFigureOut">
              <a:rPr lang="ru-BY" smtClean="0"/>
              <a:t>26.02.2023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6C2FC7-43C3-4EEF-A487-20B0D0F9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9CC56C-13A3-4EA3-B8F4-8A24208C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DD2-9E6A-4AD0-9190-C6B5A8A5F0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9101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1E2BB-CC29-4F9C-98CE-111464DA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2360C-2222-4130-8268-7E7C62B8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D490D1-4027-4F14-9219-BA40E356D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10AA7B-E052-4EB4-B992-1919E038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FF42-69CF-4E48-ACCD-1AD0C1DE8CF7}" type="datetimeFigureOut">
              <a:rPr lang="ru-BY" smtClean="0"/>
              <a:t>26.02.2023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44CF93-A355-4910-BCF6-47D6CE15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BF7C77-98ED-47C5-A01D-E8DC40FA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DD2-9E6A-4AD0-9190-C6B5A8A5F0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8016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75C92-F0F8-4FB7-8AAE-A388BA3D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DC575E-815D-47F2-BD36-9E09C28A4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502457-10AE-45BF-90FF-B84078178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3B721D-47F8-408A-954A-E24B2AF5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FF42-69CF-4E48-ACCD-1AD0C1DE8CF7}" type="datetimeFigureOut">
              <a:rPr lang="ru-BY" smtClean="0"/>
              <a:t>26.02.2023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0B830F-AED2-4114-B915-02D9A643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61366-5974-402F-BE45-EA174A52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DD2-9E6A-4AD0-9190-C6B5A8A5F0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1973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C42D-9817-4195-B3EE-D5B57371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9F60A5-C8BB-4042-A239-5B4FFA26C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B302ED-0EFA-4616-9342-3B855484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FF42-69CF-4E48-ACCD-1AD0C1DE8CF7}" type="datetimeFigureOut">
              <a:rPr lang="ru-BY" smtClean="0"/>
              <a:t>26.02.2023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81E2D-F7FF-4552-9EC6-5B15425EC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3155BC-1BC2-410E-AF77-0D2CD9B01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BDD2-9E6A-4AD0-9190-C6B5A8A5F08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9682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BC090-2952-471C-86C2-EE64347FF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File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503960-0215-4AD3-A626-BD17C3747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4139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BBD39-E41D-4E3D-9862-584F4A84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37626"/>
            <a:ext cx="8021169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6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802B3D-F40C-46D9-AA9B-F656E3BEF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86" y="1635447"/>
            <a:ext cx="10728827" cy="39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29D41-E1CF-43AD-8BAE-F20FB245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058749-6774-49ED-8707-DAE383303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2227"/>
            <a:ext cx="4002385" cy="333904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Вывести имена всех файлов, которые находятся в той же директории, что и текущий файл.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0FB019-82B3-4D00-92D1-7B9A65CE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385" y="2022227"/>
            <a:ext cx="8189615" cy="48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21829-B847-4CDD-990A-82A7DE92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07096A-B5B6-4B91-AF52-16812E19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программу на Java, чтобы проверить, существует файл или каталог, указанный в </a:t>
            </a:r>
            <a:r>
              <a:rPr lang="ru-RU" dirty="0" err="1"/>
              <a:t>pathname</a:t>
            </a:r>
            <a:r>
              <a:rPr lang="ru-RU" dirty="0"/>
              <a:t>, или нет.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6EFD6A-3E8B-41A4-BD37-4F34AC14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66" y="2617724"/>
            <a:ext cx="8314267" cy="42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61A45-3122-4E93-BA61-4B8D2C04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1BB1D-3B52-41F3-BB9E-B882F5D8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3005667" cy="412803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0" i="0" dirty="0">
                <a:effectLst/>
                <a:latin typeface="Helvetica" panose="020B0604020202020204" pitchFamily="34" charset="0"/>
              </a:rPr>
              <a:t>Напишите программу на Java, чтобы проверить, является ли данный путь каталогом или файлом.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3D0620-51CF-418B-B3EC-087E88D8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279" y="812801"/>
            <a:ext cx="9166722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FB02B-A67B-4F49-8EDA-47EEEE98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8CB2B-AFEC-4564-A1E5-E94B0F58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программу на Java, чтобы получить время последнего изменения файла.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13BB1B-091E-4588-92FC-CB105C37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86" y="3083312"/>
            <a:ext cx="9917028" cy="30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3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7F2B0-F5D2-4957-A957-4F51EF8C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9B02E-9304-48CF-9D10-166F1019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Изучить класс </a:t>
            </a:r>
            <a:r>
              <a:rPr lang="en-US" dirty="0"/>
              <a:t>File</a:t>
            </a:r>
            <a:endParaRPr lang="ru-RU" dirty="0"/>
          </a:p>
          <a:p>
            <a:r>
              <a:rPr lang="ru-RU" dirty="0"/>
              <a:t>Научиться применять объекты класса </a:t>
            </a:r>
            <a:r>
              <a:rPr lang="en-US" dirty="0"/>
              <a:t>File</a:t>
            </a:r>
          </a:p>
          <a:p>
            <a:r>
              <a:rPr lang="ru-RU" dirty="0"/>
              <a:t>Изучить методы класса </a:t>
            </a:r>
            <a:r>
              <a:rPr lang="en-US" dirty="0"/>
              <a:t>File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8943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D9F93-7A2B-4FEA-B385-DA3CA5F6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CC951-F829-4486-BD3B-E49876A8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 прошлом занятии мы познакомились с изменением файлов и их чтением.</a:t>
            </a:r>
          </a:p>
          <a:p>
            <a:pPr marL="0" indent="0">
              <a:buNone/>
            </a:pPr>
            <a:r>
              <a:rPr lang="ru-RU" dirty="0"/>
              <a:t>	На этом же занятии мы подробнее рассмотрим класс </a:t>
            </a:r>
            <a:r>
              <a:rPr lang="en-US" dirty="0"/>
              <a:t>File</a:t>
            </a:r>
            <a:r>
              <a:rPr lang="ru-RU" dirty="0"/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8423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5087F-C0B5-40FE-8FB9-A5DE094E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File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4F818-4186-41C4-A28C-BB1260BB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Объект класса </a:t>
            </a:r>
            <a:r>
              <a:rPr lang="en-US" dirty="0"/>
              <a:t>File </a:t>
            </a:r>
            <a:r>
              <a:rPr lang="ru-RU" dirty="0"/>
              <a:t>может хранить как и просто файл, так и директорию (папку).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0616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8F2210-2DE2-4848-A357-D1828F4C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867"/>
            <a:ext cx="10515600" cy="56350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Файл можно сразу же создать при передачи пути в </a:t>
            </a:r>
            <a:r>
              <a:rPr lang="en-US" dirty="0" err="1"/>
              <a:t>FileInputStream</a:t>
            </a:r>
            <a:r>
              <a:rPr lang="ru-RU" dirty="0"/>
              <a:t>/</a:t>
            </a:r>
            <a:r>
              <a:rPr lang="en-US" dirty="0" err="1"/>
              <a:t>FileOutputStream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А можно создать объект-файла, а потом передать его в </a:t>
            </a:r>
            <a:r>
              <a:rPr lang="en-US" dirty="0" err="1"/>
              <a:t>FileInputStream</a:t>
            </a:r>
            <a:r>
              <a:rPr lang="ru-RU" dirty="0"/>
              <a:t>/</a:t>
            </a:r>
            <a:r>
              <a:rPr lang="en-US" dirty="0" err="1"/>
              <a:t>FileOutputStream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21C6B-37DF-4C3E-8D30-95B2602B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9" y="1473200"/>
            <a:ext cx="11740581" cy="4683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D421FB-90C9-4D34-891F-8F2627D00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73" y="3429000"/>
            <a:ext cx="9197652" cy="9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752B2-DDA8-4E52-8F1B-42D8D32E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1AACF1-1C44-49FF-B549-791B5FC2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02291"/>
            <a:ext cx="11226800" cy="160337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Напишем программу, которая выводит в консоль список всех файлов, которые находятся в определённой папке.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2B8CD1-EF77-4F98-8CDE-8EF68E95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0318"/>
            <a:ext cx="7691406" cy="283539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A1EC50D-8CAC-447D-A154-1693F258BC02}"/>
              </a:ext>
            </a:extLst>
          </p:cNvPr>
          <p:cNvSpPr txBox="1">
            <a:spLocks/>
          </p:cNvSpPr>
          <p:nvPr/>
        </p:nvSpPr>
        <p:spPr>
          <a:xfrm>
            <a:off x="1676400" y="5113867"/>
            <a:ext cx="10515600" cy="1744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/>
              <a:t>listFiles</a:t>
            </a:r>
            <a:r>
              <a:rPr lang="en-US" dirty="0"/>
              <a:t>() – </a:t>
            </a:r>
            <a:r>
              <a:rPr lang="ru-RU" dirty="0"/>
              <a:t>Возвращает список файлов в папке с именем </a:t>
            </a:r>
            <a:r>
              <a:rPr lang="en-US" dirty="0"/>
              <a:t>“c:/path/”</a:t>
            </a:r>
            <a:endParaRPr lang="ru-RU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/>
              <a:t>getName</a:t>
            </a:r>
            <a:r>
              <a:rPr lang="en-US" dirty="0"/>
              <a:t>() – </a:t>
            </a:r>
            <a:r>
              <a:rPr lang="ru-RU" dirty="0"/>
              <a:t>даёт только имя файла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/>
              <a:t>getAbsolutePath</a:t>
            </a:r>
            <a:r>
              <a:rPr lang="en-US" dirty="0"/>
              <a:t>() – </a:t>
            </a:r>
            <a:r>
              <a:rPr lang="ru-RU" dirty="0"/>
              <a:t>возвращает полное имя файла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5589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4A6A1-F44D-4203-BDF0-FA72D880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 файл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C179C9-3F4D-416D-A811-BFEDA38B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90" y="1453901"/>
            <a:ext cx="10839420" cy="47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8251CB-980F-4FA8-9173-659EFB2E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57" y="567267"/>
            <a:ext cx="10189686" cy="57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96D36B-1155-4A6F-9913-3D5AB692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13811"/>
            <a:ext cx="8116433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964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219</Words>
  <Application>Microsoft Office PowerPoint</Application>
  <PresentationFormat>Широкоэкранный</PresentationFormat>
  <Paragraphs>28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Тема Office</vt:lpstr>
      <vt:lpstr>Класс File</vt:lpstr>
      <vt:lpstr>Цели:</vt:lpstr>
      <vt:lpstr>Введение</vt:lpstr>
      <vt:lpstr>Класс File</vt:lpstr>
      <vt:lpstr>Презентация PowerPoint</vt:lpstr>
      <vt:lpstr>Задача 1</vt:lpstr>
      <vt:lpstr>Методы класса файл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2</vt:lpstr>
      <vt:lpstr>Задача 3</vt:lpstr>
      <vt:lpstr>Задача 4</vt:lpstr>
      <vt:lpstr>Задача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 File</dc:title>
  <dc:creator>Ivan Laptev</dc:creator>
  <cp:lastModifiedBy>Ivan Laptev</cp:lastModifiedBy>
  <cp:revision>6</cp:revision>
  <dcterms:created xsi:type="dcterms:W3CDTF">2023-02-26T20:50:37Z</dcterms:created>
  <dcterms:modified xsi:type="dcterms:W3CDTF">2023-02-26T21:49:48Z</dcterms:modified>
</cp:coreProperties>
</file>