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87" d="100"/>
          <a:sy n="87" d="100"/>
        </p:scale>
        <p:origin x="2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CE16C2-8DE0-436B-B277-9064EC06B07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BY"/>
          </a:p>
        </p:txBody>
      </p:sp>
      <p:sp>
        <p:nvSpPr>
          <p:cNvPr id="3" name="Подзаголовок 2">
            <a:extLst>
              <a:ext uri="{FF2B5EF4-FFF2-40B4-BE49-F238E27FC236}">
                <a16:creationId xmlns:a16="http://schemas.microsoft.com/office/drawing/2014/main" id="{906AEB0D-585F-4A2A-A1CE-9273FA5E3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BY"/>
          </a:p>
        </p:txBody>
      </p:sp>
      <p:sp>
        <p:nvSpPr>
          <p:cNvPr id="4" name="Дата 3">
            <a:extLst>
              <a:ext uri="{FF2B5EF4-FFF2-40B4-BE49-F238E27FC236}">
                <a16:creationId xmlns:a16="http://schemas.microsoft.com/office/drawing/2014/main" id="{A5A9281F-7088-415A-B408-D2C26DDE1FFD}"/>
              </a:ext>
            </a:extLst>
          </p:cNvPr>
          <p:cNvSpPr>
            <a:spLocks noGrp="1"/>
          </p:cNvSpPr>
          <p:nvPr>
            <p:ph type="dt" sz="half" idx="10"/>
          </p:nvPr>
        </p:nvSpPr>
        <p:spPr/>
        <p:txBody>
          <a:bodyPr/>
          <a:lstStyle/>
          <a:p>
            <a:fld id="{5D13023B-F941-4413-A569-408865A90235}" type="datetimeFigureOut">
              <a:rPr lang="ru-BY" smtClean="0"/>
              <a:t>04/27/2023</a:t>
            </a:fld>
            <a:endParaRPr lang="ru-BY"/>
          </a:p>
        </p:txBody>
      </p:sp>
      <p:sp>
        <p:nvSpPr>
          <p:cNvPr id="5" name="Нижний колонтитул 4">
            <a:extLst>
              <a:ext uri="{FF2B5EF4-FFF2-40B4-BE49-F238E27FC236}">
                <a16:creationId xmlns:a16="http://schemas.microsoft.com/office/drawing/2014/main" id="{5606CD7A-CBD4-4FFF-B407-0D75E34AFE03}"/>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CE51BDD7-915A-410D-B996-70660855E837}"/>
              </a:ext>
            </a:extLst>
          </p:cNvPr>
          <p:cNvSpPr>
            <a:spLocks noGrp="1"/>
          </p:cNvSpPr>
          <p:nvPr>
            <p:ph type="sldNum" sz="quarter" idx="12"/>
          </p:nvPr>
        </p:nvSpPr>
        <p:spPr/>
        <p:txBody>
          <a:bodyPr/>
          <a:lstStyle/>
          <a:p>
            <a:fld id="{A0645FA1-0E7E-4348-884A-DED4C5E162B6}" type="slidenum">
              <a:rPr lang="ru-BY" smtClean="0"/>
              <a:t>‹#›</a:t>
            </a:fld>
            <a:endParaRPr lang="ru-BY"/>
          </a:p>
        </p:txBody>
      </p:sp>
    </p:spTree>
    <p:extLst>
      <p:ext uri="{BB962C8B-B14F-4D97-AF65-F5344CB8AC3E}">
        <p14:creationId xmlns:p14="http://schemas.microsoft.com/office/powerpoint/2010/main" val="2593796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329640-C7D8-4271-9C7B-34DB17D3B974}"/>
              </a:ext>
            </a:extLst>
          </p:cNvPr>
          <p:cNvSpPr>
            <a:spLocks noGrp="1"/>
          </p:cNvSpPr>
          <p:nvPr>
            <p:ph type="title"/>
          </p:nvPr>
        </p:nvSpPr>
        <p:spPr/>
        <p:txBody>
          <a:bodyPr/>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D2FABE83-5215-44B9-BE1F-B044236FA2E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4DFC3354-C0CC-4C28-AAFB-2B1DB0C8943A}"/>
              </a:ext>
            </a:extLst>
          </p:cNvPr>
          <p:cNvSpPr>
            <a:spLocks noGrp="1"/>
          </p:cNvSpPr>
          <p:nvPr>
            <p:ph type="dt" sz="half" idx="10"/>
          </p:nvPr>
        </p:nvSpPr>
        <p:spPr/>
        <p:txBody>
          <a:bodyPr/>
          <a:lstStyle/>
          <a:p>
            <a:fld id="{5D13023B-F941-4413-A569-408865A90235}" type="datetimeFigureOut">
              <a:rPr lang="ru-BY" smtClean="0"/>
              <a:t>04/27/2023</a:t>
            </a:fld>
            <a:endParaRPr lang="ru-BY"/>
          </a:p>
        </p:txBody>
      </p:sp>
      <p:sp>
        <p:nvSpPr>
          <p:cNvPr id="5" name="Нижний колонтитул 4">
            <a:extLst>
              <a:ext uri="{FF2B5EF4-FFF2-40B4-BE49-F238E27FC236}">
                <a16:creationId xmlns:a16="http://schemas.microsoft.com/office/drawing/2014/main" id="{9D01C78E-B92C-4AFD-BF39-6B52604A2086}"/>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6E8E8773-FDD9-4092-B7F7-5F694A001407}"/>
              </a:ext>
            </a:extLst>
          </p:cNvPr>
          <p:cNvSpPr>
            <a:spLocks noGrp="1"/>
          </p:cNvSpPr>
          <p:nvPr>
            <p:ph type="sldNum" sz="quarter" idx="12"/>
          </p:nvPr>
        </p:nvSpPr>
        <p:spPr/>
        <p:txBody>
          <a:bodyPr/>
          <a:lstStyle/>
          <a:p>
            <a:fld id="{A0645FA1-0E7E-4348-884A-DED4C5E162B6}" type="slidenum">
              <a:rPr lang="ru-BY" smtClean="0"/>
              <a:t>‹#›</a:t>
            </a:fld>
            <a:endParaRPr lang="ru-BY"/>
          </a:p>
        </p:txBody>
      </p:sp>
    </p:spTree>
    <p:extLst>
      <p:ext uri="{BB962C8B-B14F-4D97-AF65-F5344CB8AC3E}">
        <p14:creationId xmlns:p14="http://schemas.microsoft.com/office/powerpoint/2010/main" val="311666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F29DB05-9186-4592-985E-A413C1F8C36A}"/>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BY"/>
          </a:p>
        </p:txBody>
      </p:sp>
      <p:sp>
        <p:nvSpPr>
          <p:cNvPr id="3" name="Вертикальный текст 2">
            <a:extLst>
              <a:ext uri="{FF2B5EF4-FFF2-40B4-BE49-F238E27FC236}">
                <a16:creationId xmlns:a16="http://schemas.microsoft.com/office/drawing/2014/main" id="{CE9A4E70-D9B5-4677-99ED-24314445AD4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46937C14-D61B-4CB9-AC55-B59E5AB88AB6}"/>
              </a:ext>
            </a:extLst>
          </p:cNvPr>
          <p:cNvSpPr>
            <a:spLocks noGrp="1"/>
          </p:cNvSpPr>
          <p:nvPr>
            <p:ph type="dt" sz="half" idx="10"/>
          </p:nvPr>
        </p:nvSpPr>
        <p:spPr/>
        <p:txBody>
          <a:bodyPr/>
          <a:lstStyle/>
          <a:p>
            <a:fld id="{5D13023B-F941-4413-A569-408865A90235}" type="datetimeFigureOut">
              <a:rPr lang="ru-BY" smtClean="0"/>
              <a:t>04/27/2023</a:t>
            </a:fld>
            <a:endParaRPr lang="ru-BY"/>
          </a:p>
        </p:txBody>
      </p:sp>
      <p:sp>
        <p:nvSpPr>
          <p:cNvPr id="5" name="Нижний колонтитул 4">
            <a:extLst>
              <a:ext uri="{FF2B5EF4-FFF2-40B4-BE49-F238E27FC236}">
                <a16:creationId xmlns:a16="http://schemas.microsoft.com/office/drawing/2014/main" id="{D52DE4D9-6CDF-40B1-93A4-92B6E034E0D2}"/>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B80F4335-35B2-416E-A8C2-6F7178A0840A}"/>
              </a:ext>
            </a:extLst>
          </p:cNvPr>
          <p:cNvSpPr>
            <a:spLocks noGrp="1"/>
          </p:cNvSpPr>
          <p:nvPr>
            <p:ph type="sldNum" sz="quarter" idx="12"/>
          </p:nvPr>
        </p:nvSpPr>
        <p:spPr/>
        <p:txBody>
          <a:bodyPr/>
          <a:lstStyle/>
          <a:p>
            <a:fld id="{A0645FA1-0E7E-4348-884A-DED4C5E162B6}" type="slidenum">
              <a:rPr lang="ru-BY" smtClean="0"/>
              <a:t>‹#›</a:t>
            </a:fld>
            <a:endParaRPr lang="ru-BY"/>
          </a:p>
        </p:txBody>
      </p:sp>
    </p:spTree>
    <p:extLst>
      <p:ext uri="{BB962C8B-B14F-4D97-AF65-F5344CB8AC3E}">
        <p14:creationId xmlns:p14="http://schemas.microsoft.com/office/powerpoint/2010/main" val="80120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BDD552-61FF-441C-8389-B08CB54294EB}"/>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734DB90F-245C-4E69-BF62-0266BC29B5D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ED5D7E48-FF74-4D37-A859-62F8978DD145}"/>
              </a:ext>
            </a:extLst>
          </p:cNvPr>
          <p:cNvSpPr>
            <a:spLocks noGrp="1"/>
          </p:cNvSpPr>
          <p:nvPr>
            <p:ph type="dt" sz="half" idx="10"/>
          </p:nvPr>
        </p:nvSpPr>
        <p:spPr/>
        <p:txBody>
          <a:bodyPr/>
          <a:lstStyle/>
          <a:p>
            <a:fld id="{5D13023B-F941-4413-A569-408865A90235}" type="datetimeFigureOut">
              <a:rPr lang="ru-BY" smtClean="0"/>
              <a:t>04/27/2023</a:t>
            </a:fld>
            <a:endParaRPr lang="ru-BY"/>
          </a:p>
        </p:txBody>
      </p:sp>
      <p:sp>
        <p:nvSpPr>
          <p:cNvPr id="5" name="Нижний колонтитул 4">
            <a:extLst>
              <a:ext uri="{FF2B5EF4-FFF2-40B4-BE49-F238E27FC236}">
                <a16:creationId xmlns:a16="http://schemas.microsoft.com/office/drawing/2014/main" id="{4BEACE67-652C-476E-A591-34F21BF5D040}"/>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734063EF-3CA6-430D-B6A9-7F439EC1EBDF}"/>
              </a:ext>
            </a:extLst>
          </p:cNvPr>
          <p:cNvSpPr>
            <a:spLocks noGrp="1"/>
          </p:cNvSpPr>
          <p:nvPr>
            <p:ph type="sldNum" sz="quarter" idx="12"/>
          </p:nvPr>
        </p:nvSpPr>
        <p:spPr/>
        <p:txBody>
          <a:bodyPr/>
          <a:lstStyle/>
          <a:p>
            <a:fld id="{A0645FA1-0E7E-4348-884A-DED4C5E162B6}" type="slidenum">
              <a:rPr lang="ru-BY" smtClean="0"/>
              <a:t>‹#›</a:t>
            </a:fld>
            <a:endParaRPr lang="ru-BY"/>
          </a:p>
        </p:txBody>
      </p:sp>
    </p:spTree>
    <p:extLst>
      <p:ext uri="{BB962C8B-B14F-4D97-AF65-F5344CB8AC3E}">
        <p14:creationId xmlns:p14="http://schemas.microsoft.com/office/powerpoint/2010/main" val="101585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843EFC-DC2B-459B-9A8E-4534263A37C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BY"/>
          </a:p>
        </p:txBody>
      </p:sp>
      <p:sp>
        <p:nvSpPr>
          <p:cNvPr id="3" name="Текст 2">
            <a:extLst>
              <a:ext uri="{FF2B5EF4-FFF2-40B4-BE49-F238E27FC236}">
                <a16:creationId xmlns:a16="http://schemas.microsoft.com/office/drawing/2014/main" id="{11D80A16-B42E-47E0-8745-671F62ABCF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6FD19E1-72A4-462C-A86C-244F6C1F7095}"/>
              </a:ext>
            </a:extLst>
          </p:cNvPr>
          <p:cNvSpPr>
            <a:spLocks noGrp="1"/>
          </p:cNvSpPr>
          <p:nvPr>
            <p:ph type="dt" sz="half" idx="10"/>
          </p:nvPr>
        </p:nvSpPr>
        <p:spPr/>
        <p:txBody>
          <a:bodyPr/>
          <a:lstStyle/>
          <a:p>
            <a:fld id="{5D13023B-F941-4413-A569-408865A90235}" type="datetimeFigureOut">
              <a:rPr lang="ru-BY" smtClean="0"/>
              <a:t>04/27/2023</a:t>
            </a:fld>
            <a:endParaRPr lang="ru-BY"/>
          </a:p>
        </p:txBody>
      </p:sp>
      <p:sp>
        <p:nvSpPr>
          <p:cNvPr id="5" name="Нижний колонтитул 4">
            <a:extLst>
              <a:ext uri="{FF2B5EF4-FFF2-40B4-BE49-F238E27FC236}">
                <a16:creationId xmlns:a16="http://schemas.microsoft.com/office/drawing/2014/main" id="{78104F34-DA1F-4233-BCEC-80DD0298A67D}"/>
              </a:ext>
            </a:extLst>
          </p:cNvPr>
          <p:cNvSpPr>
            <a:spLocks noGrp="1"/>
          </p:cNvSpPr>
          <p:nvPr>
            <p:ph type="ftr" sz="quarter" idx="11"/>
          </p:nvPr>
        </p:nvSpPr>
        <p:spPr/>
        <p:txBody>
          <a:bodyPr/>
          <a:lstStyle/>
          <a:p>
            <a:endParaRPr lang="ru-BY"/>
          </a:p>
        </p:txBody>
      </p:sp>
      <p:sp>
        <p:nvSpPr>
          <p:cNvPr id="6" name="Номер слайда 5">
            <a:extLst>
              <a:ext uri="{FF2B5EF4-FFF2-40B4-BE49-F238E27FC236}">
                <a16:creationId xmlns:a16="http://schemas.microsoft.com/office/drawing/2014/main" id="{0C0CF8C8-4990-4CC7-8734-F21E06C7DB81}"/>
              </a:ext>
            </a:extLst>
          </p:cNvPr>
          <p:cNvSpPr>
            <a:spLocks noGrp="1"/>
          </p:cNvSpPr>
          <p:nvPr>
            <p:ph type="sldNum" sz="quarter" idx="12"/>
          </p:nvPr>
        </p:nvSpPr>
        <p:spPr/>
        <p:txBody>
          <a:bodyPr/>
          <a:lstStyle/>
          <a:p>
            <a:fld id="{A0645FA1-0E7E-4348-884A-DED4C5E162B6}" type="slidenum">
              <a:rPr lang="ru-BY" smtClean="0"/>
              <a:t>‹#›</a:t>
            </a:fld>
            <a:endParaRPr lang="ru-BY"/>
          </a:p>
        </p:txBody>
      </p:sp>
    </p:spTree>
    <p:extLst>
      <p:ext uri="{BB962C8B-B14F-4D97-AF65-F5344CB8AC3E}">
        <p14:creationId xmlns:p14="http://schemas.microsoft.com/office/powerpoint/2010/main" val="176770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5D55BE-E2E7-461C-8654-FCAE9ED4836D}"/>
              </a:ext>
            </a:extLst>
          </p:cNvPr>
          <p:cNvSpPr>
            <a:spLocks noGrp="1"/>
          </p:cNvSpPr>
          <p:nvPr>
            <p:ph type="title"/>
          </p:nvPr>
        </p:nvSpPr>
        <p:spPr/>
        <p:txBody>
          <a:bodyPr/>
          <a:lstStyle/>
          <a:p>
            <a:r>
              <a:rPr lang="ru-RU"/>
              <a:t>Образец заголовка</a:t>
            </a:r>
            <a:endParaRPr lang="ru-BY"/>
          </a:p>
        </p:txBody>
      </p:sp>
      <p:sp>
        <p:nvSpPr>
          <p:cNvPr id="3" name="Объект 2">
            <a:extLst>
              <a:ext uri="{FF2B5EF4-FFF2-40B4-BE49-F238E27FC236}">
                <a16:creationId xmlns:a16="http://schemas.microsoft.com/office/drawing/2014/main" id="{A93116C3-865B-498A-BAEF-38616CDC4E5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Объект 3">
            <a:extLst>
              <a:ext uri="{FF2B5EF4-FFF2-40B4-BE49-F238E27FC236}">
                <a16:creationId xmlns:a16="http://schemas.microsoft.com/office/drawing/2014/main" id="{72A6E739-770C-4351-9C92-5A6790E667A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Дата 4">
            <a:extLst>
              <a:ext uri="{FF2B5EF4-FFF2-40B4-BE49-F238E27FC236}">
                <a16:creationId xmlns:a16="http://schemas.microsoft.com/office/drawing/2014/main" id="{E901B18C-090E-4540-A0C1-0538C06147CE}"/>
              </a:ext>
            </a:extLst>
          </p:cNvPr>
          <p:cNvSpPr>
            <a:spLocks noGrp="1"/>
          </p:cNvSpPr>
          <p:nvPr>
            <p:ph type="dt" sz="half" idx="10"/>
          </p:nvPr>
        </p:nvSpPr>
        <p:spPr/>
        <p:txBody>
          <a:bodyPr/>
          <a:lstStyle/>
          <a:p>
            <a:fld id="{5D13023B-F941-4413-A569-408865A90235}" type="datetimeFigureOut">
              <a:rPr lang="ru-BY" smtClean="0"/>
              <a:t>04/27/2023</a:t>
            </a:fld>
            <a:endParaRPr lang="ru-BY"/>
          </a:p>
        </p:txBody>
      </p:sp>
      <p:sp>
        <p:nvSpPr>
          <p:cNvPr id="6" name="Нижний колонтитул 5">
            <a:extLst>
              <a:ext uri="{FF2B5EF4-FFF2-40B4-BE49-F238E27FC236}">
                <a16:creationId xmlns:a16="http://schemas.microsoft.com/office/drawing/2014/main" id="{DA3AF805-AEB6-4441-90D8-3B7640A6E7D5}"/>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C71CA73C-3B49-44EB-BA8B-50A22C026C00}"/>
              </a:ext>
            </a:extLst>
          </p:cNvPr>
          <p:cNvSpPr>
            <a:spLocks noGrp="1"/>
          </p:cNvSpPr>
          <p:nvPr>
            <p:ph type="sldNum" sz="quarter" idx="12"/>
          </p:nvPr>
        </p:nvSpPr>
        <p:spPr/>
        <p:txBody>
          <a:bodyPr/>
          <a:lstStyle/>
          <a:p>
            <a:fld id="{A0645FA1-0E7E-4348-884A-DED4C5E162B6}" type="slidenum">
              <a:rPr lang="ru-BY" smtClean="0"/>
              <a:t>‹#›</a:t>
            </a:fld>
            <a:endParaRPr lang="ru-BY"/>
          </a:p>
        </p:txBody>
      </p:sp>
    </p:spTree>
    <p:extLst>
      <p:ext uri="{BB962C8B-B14F-4D97-AF65-F5344CB8AC3E}">
        <p14:creationId xmlns:p14="http://schemas.microsoft.com/office/powerpoint/2010/main" val="299337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FB3386-2EA7-42D8-896C-60F9B8BB985D}"/>
              </a:ext>
            </a:extLst>
          </p:cNvPr>
          <p:cNvSpPr>
            <a:spLocks noGrp="1"/>
          </p:cNvSpPr>
          <p:nvPr>
            <p:ph type="title"/>
          </p:nvPr>
        </p:nvSpPr>
        <p:spPr>
          <a:xfrm>
            <a:off x="839788" y="365125"/>
            <a:ext cx="10515600" cy="1325563"/>
          </a:xfrm>
        </p:spPr>
        <p:txBody>
          <a:bodyPr/>
          <a:lstStyle/>
          <a:p>
            <a:r>
              <a:rPr lang="ru-RU"/>
              <a:t>Образец заголовка</a:t>
            </a:r>
            <a:endParaRPr lang="ru-BY"/>
          </a:p>
        </p:txBody>
      </p:sp>
      <p:sp>
        <p:nvSpPr>
          <p:cNvPr id="3" name="Текст 2">
            <a:extLst>
              <a:ext uri="{FF2B5EF4-FFF2-40B4-BE49-F238E27FC236}">
                <a16:creationId xmlns:a16="http://schemas.microsoft.com/office/drawing/2014/main" id="{3F7F7C10-60AA-402A-A649-5CB26BE168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3BD576B-EC96-4715-8959-DCEE8DACCB1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5" name="Текст 4">
            <a:extLst>
              <a:ext uri="{FF2B5EF4-FFF2-40B4-BE49-F238E27FC236}">
                <a16:creationId xmlns:a16="http://schemas.microsoft.com/office/drawing/2014/main" id="{B3D31C24-43E2-4A1F-BE13-3D6EF82CF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2BA7AA1-B343-49D1-95B3-476740FE577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7" name="Дата 6">
            <a:extLst>
              <a:ext uri="{FF2B5EF4-FFF2-40B4-BE49-F238E27FC236}">
                <a16:creationId xmlns:a16="http://schemas.microsoft.com/office/drawing/2014/main" id="{F1229747-D2A2-44F2-92FB-B09BFD8F525B}"/>
              </a:ext>
            </a:extLst>
          </p:cNvPr>
          <p:cNvSpPr>
            <a:spLocks noGrp="1"/>
          </p:cNvSpPr>
          <p:nvPr>
            <p:ph type="dt" sz="half" idx="10"/>
          </p:nvPr>
        </p:nvSpPr>
        <p:spPr/>
        <p:txBody>
          <a:bodyPr/>
          <a:lstStyle/>
          <a:p>
            <a:fld id="{5D13023B-F941-4413-A569-408865A90235}" type="datetimeFigureOut">
              <a:rPr lang="ru-BY" smtClean="0"/>
              <a:t>04/27/2023</a:t>
            </a:fld>
            <a:endParaRPr lang="ru-BY"/>
          </a:p>
        </p:txBody>
      </p:sp>
      <p:sp>
        <p:nvSpPr>
          <p:cNvPr id="8" name="Нижний колонтитул 7">
            <a:extLst>
              <a:ext uri="{FF2B5EF4-FFF2-40B4-BE49-F238E27FC236}">
                <a16:creationId xmlns:a16="http://schemas.microsoft.com/office/drawing/2014/main" id="{4FCC99DA-B8C1-48F0-8630-E24A06FAAFA4}"/>
              </a:ext>
            </a:extLst>
          </p:cNvPr>
          <p:cNvSpPr>
            <a:spLocks noGrp="1"/>
          </p:cNvSpPr>
          <p:nvPr>
            <p:ph type="ftr" sz="quarter" idx="11"/>
          </p:nvPr>
        </p:nvSpPr>
        <p:spPr/>
        <p:txBody>
          <a:bodyPr/>
          <a:lstStyle/>
          <a:p>
            <a:endParaRPr lang="ru-BY"/>
          </a:p>
        </p:txBody>
      </p:sp>
      <p:sp>
        <p:nvSpPr>
          <p:cNvPr id="9" name="Номер слайда 8">
            <a:extLst>
              <a:ext uri="{FF2B5EF4-FFF2-40B4-BE49-F238E27FC236}">
                <a16:creationId xmlns:a16="http://schemas.microsoft.com/office/drawing/2014/main" id="{DE28AF5D-C4AD-4CAB-B054-D9DD0B29EB4F}"/>
              </a:ext>
            </a:extLst>
          </p:cNvPr>
          <p:cNvSpPr>
            <a:spLocks noGrp="1"/>
          </p:cNvSpPr>
          <p:nvPr>
            <p:ph type="sldNum" sz="quarter" idx="12"/>
          </p:nvPr>
        </p:nvSpPr>
        <p:spPr/>
        <p:txBody>
          <a:bodyPr/>
          <a:lstStyle/>
          <a:p>
            <a:fld id="{A0645FA1-0E7E-4348-884A-DED4C5E162B6}" type="slidenum">
              <a:rPr lang="ru-BY" smtClean="0"/>
              <a:t>‹#›</a:t>
            </a:fld>
            <a:endParaRPr lang="ru-BY"/>
          </a:p>
        </p:txBody>
      </p:sp>
    </p:spTree>
    <p:extLst>
      <p:ext uri="{BB962C8B-B14F-4D97-AF65-F5344CB8AC3E}">
        <p14:creationId xmlns:p14="http://schemas.microsoft.com/office/powerpoint/2010/main" val="1576847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B927E6-34BA-4D7E-ABDD-D7B1B378F1C0}"/>
              </a:ext>
            </a:extLst>
          </p:cNvPr>
          <p:cNvSpPr>
            <a:spLocks noGrp="1"/>
          </p:cNvSpPr>
          <p:nvPr>
            <p:ph type="title"/>
          </p:nvPr>
        </p:nvSpPr>
        <p:spPr/>
        <p:txBody>
          <a:bodyPr/>
          <a:lstStyle/>
          <a:p>
            <a:r>
              <a:rPr lang="ru-RU"/>
              <a:t>Образец заголовка</a:t>
            </a:r>
            <a:endParaRPr lang="ru-BY"/>
          </a:p>
        </p:txBody>
      </p:sp>
      <p:sp>
        <p:nvSpPr>
          <p:cNvPr id="3" name="Дата 2">
            <a:extLst>
              <a:ext uri="{FF2B5EF4-FFF2-40B4-BE49-F238E27FC236}">
                <a16:creationId xmlns:a16="http://schemas.microsoft.com/office/drawing/2014/main" id="{432D080B-26AC-4B74-AEB0-48D1DC315210}"/>
              </a:ext>
            </a:extLst>
          </p:cNvPr>
          <p:cNvSpPr>
            <a:spLocks noGrp="1"/>
          </p:cNvSpPr>
          <p:nvPr>
            <p:ph type="dt" sz="half" idx="10"/>
          </p:nvPr>
        </p:nvSpPr>
        <p:spPr/>
        <p:txBody>
          <a:bodyPr/>
          <a:lstStyle/>
          <a:p>
            <a:fld id="{5D13023B-F941-4413-A569-408865A90235}" type="datetimeFigureOut">
              <a:rPr lang="ru-BY" smtClean="0"/>
              <a:t>04/27/2023</a:t>
            </a:fld>
            <a:endParaRPr lang="ru-BY"/>
          </a:p>
        </p:txBody>
      </p:sp>
      <p:sp>
        <p:nvSpPr>
          <p:cNvPr id="4" name="Нижний колонтитул 3">
            <a:extLst>
              <a:ext uri="{FF2B5EF4-FFF2-40B4-BE49-F238E27FC236}">
                <a16:creationId xmlns:a16="http://schemas.microsoft.com/office/drawing/2014/main" id="{DCFB8001-7F6F-4FF0-83A9-939413F33C2A}"/>
              </a:ext>
            </a:extLst>
          </p:cNvPr>
          <p:cNvSpPr>
            <a:spLocks noGrp="1"/>
          </p:cNvSpPr>
          <p:nvPr>
            <p:ph type="ftr" sz="quarter" idx="11"/>
          </p:nvPr>
        </p:nvSpPr>
        <p:spPr/>
        <p:txBody>
          <a:bodyPr/>
          <a:lstStyle/>
          <a:p>
            <a:endParaRPr lang="ru-BY"/>
          </a:p>
        </p:txBody>
      </p:sp>
      <p:sp>
        <p:nvSpPr>
          <p:cNvPr id="5" name="Номер слайда 4">
            <a:extLst>
              <a:ext uri="{FF2B5EF4-FFF2-40B4-BE49-F238E27FC236}">
                <a16:creationId xmlns:a16="http://schemas.microsoft.com/office/drawing/2014/main" id="{7D87437A-F8E6-470A-8CB9-210595A6CA6F}"/>
              </a:ext>
            </a:extLst>
          </p:cNvPr>
          <p:cNvSpPr>
            <a:spLocks noGrp="1"/>
          </p:cNvSpPr>
          <p:nvPr>
            <p:ph type="sldNum" sz="quarter" idx="12"/>
          </p:nvPr>
        </p:nvSpPr>
        <p:spPr/>
        <p:txBody>
          <a:bodyPr/>
          <a:lstStyle/>
          <a:p>
            <a:fld id="{A0645FA1-0E7E-4348-884A-DED4C5E162B6}" type="slidenum">
              <a:rPr lang="ru-BY" smtClean="0"/>
              <a:t>‹#›</a:t>
            </a:fld>
            <a:endParaRPr lang="ru-BY"/>
          </a:p>
        </p:txBody>
      </p:sp>
    </p:spTree>
    <p:extLst>
      <p:ext uri="{BB962C8B-B14F-4D97-AF65-F5344CB8AC3E}">
        <p14:creationId xmlns:p14="http://schemas.microsoft.com/office/powerpoint/2010/main" val="238836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75E8A5B-E939-498C-853D-6EF4116E592D}"/>
              </a:ext>
            </a:extLst>
          </p:cNvPr>
          <p:cNvSpPr>
            <a:spLocks noGrp="1"/>
          </p:cNvSpPr>
          <p:nvPr>
            <p:ph type="dt" sz="half" idx="10"/>
          </p:nvPr>
        </p:nvSpPr>
        <p:spPr/>
        <p:txBody>
          <a:bodyPr/>
          <a:lstStyle/>
          <a:p>
            <a:fld id="{5D13023B-F941-4413-A569-408865A90235}" type="datetimeFigureOut">
              <a:rPr lang="ru-BY" smtClean="0"/>
              <a:t>04/27/2023</a:t>
            </a:fld>
            <a:endParaRPr lang="ru-BY"/>
          </a:p>
        </p:txBody>
      </p:sp>
      <p:sp>
        <p:nvSpPr>
          <p:cNvPr id="3" name="Нижний колонтитул 2">
            <a:extLst>
              <a:ext uri="{FF2B5EF4-FFF2-40B4-BE49-F238E27FC236}">
                <a16:creationId xmlns:a16="http://schemas.microsoft.com/office/drawing/2014/main" id="{A1BF7EF1-B146-43A9-BFB8-AB52826A991B}"/>
              </a:ext>
            </a:extLst>
          </p:cNvPr>
          <p:cNvSpPr>
            <a:spLocks noGrp="1"/>
          </p:cNvSpPr>
          <p:nvPr>
            <p:ph type="ftr" sz="quarter" idx="11"/>
          </p:nvPr>
        </p:nvSpPr>
        <p:spPr/>
        <p:txBody>
          <a:bodyPr/>
          <a:lstStyle/>
          <a:p>
            <a:endParaRPr lang="ru-BY"/>
          </a:p>
        </p:txBody>
      </p:sp>
      <p:sp>
        <p:nvSpPr>
          <p:cNvPr id="4" name="Номер слайда 3">
            <a:extLst>
              <a:ext uri="{FF2B5EF4-FFF2-40B4-BE49-F238E27FC236}">
                <a16:creationId xmlns:a16="http://schemas.microsoft.com/office/drawing/2014/main" id="{1EBFF5E2-A7BD-46D3-AEBF-A3E71F075A3B}"/>
              </a:ext>
            </a:extLst>
          </p:cNvPr>
          <p:cNvSpPr>
            <a:spLocks noGrp="1"/>
          </p:cNvSpPr>
          <p:nvPr>
            <p:ph type="sldNum" sz="quarter" idx="12"/>
          </p:nvPr>
        </p:nvSpPr>
        <p:spPr/>
        <p:txBody>
          <a:bodyPr/>
          <a:lstStyle/>
          <a:p>
            <a:fld id="{A0645FA1-0E7E-4348-884A-DED4C5E162B6}" type="slidenum">
              <a:rPr lang="ru-BY" smtClean="0"/>
              <a:t>‹#›</a:t>
            </a:fld>
            <a:endParaRPr lang="ru-BY"/>
          </a:p>
        </p:txBody>
      </p:sp>
    </p:spTree>
    <p:extLst>
      <p:ext uri="{BB962C8B-B14F-4D97-AF65-F5344CB8AC3E}">
        <p14:creationId xmlns:p14="http://schemas.microsoft.com/office/powerpoint/2010/main" val="2220287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A40E91-EFA9-4284-91C5-C510C7ED608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Объект 2">
            <a:extLst>
              <a:ext uri="{FF2B5EF4-FFF2-40B4-BE49-F238E27FC236}">
                <a16:creationId xmlns:a16="http://schemas.microsoft.com/office/drawing/2014/main" id="{8C6A2435-65CC-4D6D-9561-54A0F16BE1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Текст 3">
            <a:extLst>
              <a:ext uri="{FF2B5EF4-FFF2-40B4-BE49-F238E27FC236}">
                <a16:creationId xmlns:a16="http://schemas.microsoft.com/office/drawing/2014/main" id="{0F80BE76-8B23-48B0-B84A-BEC3AFB40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E93DBBA-C057-43B1-97EC-A2E4CD097B39}"/>
              </a:ext>
            </a:extLst>
          </p:cNvPr>
          <p:cNvSpPr>
            <a:spLocks noGrp="1"/>
          </p:cNvSpPr>
          <p:nvPr>
            <p:ph type="dt" sz="half" idx="10"/>
          </p:nvPr>
        </p:nvSpPr>
        <p:spPr/>
        <p:txBody>
          <a:bodyPr/>
          <a:lstStyle/>
          <a:p>
            <a:fld id="{5D13023B-F941-4413-A569-408865A90235}" type="datetimeFigureOut">
              <a:rPr lang="ru-BY" smtClean="0"/>
              <a:t>04/27/2023</a:t>
            </a:fld>
            <a:endParaRPr lang="ru-BY"/>
          </a:p>
        </p:txBody>
      </p:sp>
      <p:sp>
        <p:nvSpPr>
          <p:cNvPr id="6" name="Нижний колонтитул 5">
            <a:extLst>
              <a:ext uri="{FF2B5EF4-FFF2-40B4-BE49-F238E27FC236}">
                <a16:creationId xmlns:a16="http://schemas.microsoft.com/office/drawing/2014/main" id="{181A411F-48AF-4AA1-9880-C8875807A9EC}"/>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9ED1BD6F-126A-438A-B09B-92D5BC261127}"/>
              </a:ext>
            </a:extLst>
          </p:cNvPr>
          <p:cNvSpPr>
            <a:spLocks noGrp="1"/>
          </p:cNvSpPr>
          <p:nvPr>
            <p:ph type="sldNum" sz="quarter" idx="12"/>
          </p:nvPr>
        </p:nvSpPr>
        <p:spPr/>
        <p:txBody>
          <a:bodyPr/>
          <a:lstStyle/>
          <a:p>
            <a:fld id="{A0645FA1-0E7E-4348-884A-DED4C5E162B6}" type="slidenum">
              <a:rPr lang="ru-BY" smtClean="0"/>
              <a:t>‹#›</a:t>
            </a:fld>
            <a:endParaRPr lang="ru-BY"/>
          </a:p>
        </p:txBody>
      </p:sp>
    </p:spTree>
    <p:extLst>
      <p:ext uri="{BB962C8B-B14F-4D97-AF65-F5344CB8AC3E}">
        <p14:creationId xmlns:p14="http://schemas.microsoft.com/office/powerpoint/2010/main" val="252434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CFAD5A-DDC7-46B3-A37F-81522CFA12E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BY"/>
          </a:p>
        </p:txBody>
      </p:sp>
      <p:sp>
        <p:nvSpPr>
          <p:cNvPr id="3" name="Рисунок 2">
            <a:extLst>
              <a:ext uri="{FF2B5EF4-FFF2-40B4-BE49-F238E27FC236}">
                <a16:creationId xmlns:a16="http://schemas.microsoft.com/office/drawing/2014/main" id="{0D539476-5732-446F-99E1-2556A0C94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BY"/>
          </a:p>
        </p:txBody>
      </p:sp>
      <p:sp>
        <p:nvSpPr>
          <p:cNvPr id="4" name="Текст 3">
            <a:extLst>
              <a:ext uri="{FF2B5EF4-FFF2-40B4-BE49-F238E27FC236}">
                <a16:creationId xmlns:a16="http://schemas.microsoft.com/office/drawing/2014/main" id="{F8038FDF-1FB8-4E49-AACE-874158ABA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08D9BDE-C7B9-4A5D-957F-AE77F05C84C8}"/>
              </a:ext>
            </a:extLst>
          </p:cNvPr>
          <p:cNvSpPr>
            <a:spLocks noGrp="1"/>
          </p:cNvSpPr>
          <p:nvPr>
            <p:ph type="dt" sz="half" idx="10"/>
          </p:nvPr>
        </p:nvSpPr>
        <p:spPr/>
        <p:txBody>
          <a:bodyPr/>
          <a:lstStyle/>
          <a:p>
            <a:fld id="{5D13023B-F941-4413-A569-408865A90235}" type="datetimeFigureOut">
              <a:rPr lang="ru-BY" smtClean="0"/>
              <a:t>04/27/2023</a:t>
            </a:fld>
            <a:endParaRPr lang="ru-BY"/>
          </a:p>
        </p:txBody>
      </p:sp>
      <p:sp>
        <p:nvSpPr>
          <p:cNvPr id="6" name="Нижний колонтитул 5">
            <a:extLst>
              <a:ext uri="{FF2B5EF4-FFF2-40B4-BE49-F238E27FC236}">
                <a16:creationId xmlns:a16="http://schemas.microsoft.com/office/drawing/2014/main" id="{E701C786-5FF9-4482-9EBF-0BC90778EA2A}"/>
              </a:ext>
            </a:extLst>
          </p:cNvPr>
          <p:cNvSpPr>
            <a:spLocks noGrp="1"/>
          </p:cNvSpPr>
          <p:nvPr>
            <p:ph type="ftr" sz="quarter" idx="11"/>
          </p:nvPr>
        </p:nvSpPr>
        <p:spPr/>
        <p:txBody>
          <a:bodyPr/>
          <a:lstStyle/>
          <a:p>
            <a:endParaRPr lang="ru-BY"/>
          </a:p>
        </p:txBody>
      </p:sp>
      <p:sp>
        <p:nvSpPr>
          <p:cNvPr id="7" name="Номер слайда 6">
            <a:extLst>
              <a:ext uri="{FF2B5EF4-FFF2-40B4-BE49-F238E27FC236}">
                <a16:creationId xmlns:a16="http://schemas.microsoft.com/office/drawing/2014/main" id="{AA6DC56E-0181-4D7D-BD95-3D93B9B99A4C}"/>
              </a:ext>
            </a:extLst>
          </p:cNvPr>
          <p:cNvSpPr>
            <a:spLocks noGrp="1"/>
          </p:cNvSpPr>
          <p:nvPr>
            <p:ph type="sldNum" sz="quarter" idx="12"/>
          </p:nvPr>
        </p:nvSpPr>
        <p:spPr/>
        <p:txBody>
          <a:bodyPr/>
          <a:lstStyle/>
          <a:p>
            <a:fld id="{A0645FA1-0E7E-4348-884A-DED4C5E162B6}" type="slidenum">
              <a:rPr lang="ru-BY" smtClean="0"/>
              <a:t>‹#›</a:t>
            </a:fld>
            <a:endParaRPr lang="ru-BY"/>
          </a:p>
        </p:txBody>
      </p:sp>
    </p:spTree>
    <p:extLst>
      <p:ext uri="{BB962C8B-B14F-4D97-AF65-F5344CB8AC3E}">
        <p14:creationId xmlns:p14="http://schemas.microsoft.com/office/powerpoint/2010/main" val="269432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20D44F-FA40-4F40-BBEB-CFFD0D0C0A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BY"/>
          </a:p>
        </p:txBody>
      </p:sp>
      <p:sp>
        <p:nvSpPr>
          <p:cNvPr id="3" name="Текст 2">
            <a:extLst>
              <a:ext uri="{FF2B5EF4-FFF2-40B4-BE49-F238E27FC236}">
                <a16:creationId xmlns:a16="http://schemas.microsoft.com/office/drawing/2014/main" id="{09AA7265-E9F3-4404-8896-CDDF85EE2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4" name="Дата 3">
            <a:extLst>
              <a:ext uri="{FF2B5EF4-FFF2-40B4-BE49-F238E27FC236}">
                <a16:creationId xmlns:a16="http://schemas.microsoft.com/office/drawing/2014/main" id="{3AE33D8B-8EB5-4089-B47A-91D0AFB66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13023B-F941-4413-A569-408865A90235}" type="datetimeFigureOut">
              <a:rPr lang="ru-BY" smtClean="0"/>
              <a:t>04/27/2023</a:t>
            </a:fld>
            <a:endParaRPr lang="ru-BY"/>
          </a:p>
        </p:txBody>
      </p:sp>
      <p:sp>
        <p:nvSpPr>
          <p:cNvPr id="5" name="Нижний колонтитул 4">
            <a:extLst>
              <a:ext uri="{FF2B5EF4-FFF2-40B4-BE49-F238E27FC236}">
                <a16:creationId xmlns:a16="http://schemas.microsoft.com/office/drawing/2014/main" id="{260EBD83-06F1-40BB-88A3-C214A5CFE2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BY"/>
          </a:p>
        </p:txBody>
      </p:sp>
      <p:sp>
        <p:nvSpPr>
          <p:cNvPr id="6" name="Номер слайда 5">
            <a:extLst>
              <a:ext uri="{FF2B5EF4-FFF2-40B4-BE49-F238E27FC236}">
                <a16:creationId xmlns:a16="http://schemas.microsoft.com/office/drawing/2014/main" id="{7D3EE0F8-458E-4826-B203-58B4120306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45FA1-0E7E-4348-884A-DED4C5E162B6}" type="slidenum">
              <a:rPr lang="ru-BY" smtClean="0"/>
              <a:t>‹#›</a:t>
            </a:fld>
            <a:endParaRPr lang="ru-BY"/>
          </a:p>
        </p:txBody>
      </p:sp>
    </p:spTree>
    <p:extLst>
      <p:ext uri="{BB962C8B-B14F-4D97-AF65-F5344CB8AC3E}">
        <p14:creationId xmlns:p14="http://schemas.microsoft.com/office/powerpoint/2010/main" val="1352289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B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816A1C-3B59-42F5-99EC-375C7F9ECF9D}"/>
              </a:ext>
            </a:extLst>
          </p:cNvPr>
          <p:cNvSpPr>
            <a:spLocks noGrp="1"/>
          </p:cNvSpPr>
          <p:nvPr>
            <p:ph type="ctrTitle"/>
          </p:nvPr>
        </p:nvSpPr>
        <p:spPr/>
        <p:txBody>
          <a:bodyPr/>
          <a:lstStyle/>
          <a:p>
            <a:r>
              <a:rPr lang="ru-RU" dirty="0"/>
              <a:t>Коллекции в </a:t>
            </a:r>
            <a:r>
              <a:rPr lang="en-US" dirty="0"/>
              <a:t>Java</a:t>
            </a:r>
            <a:endParaRPr lang="ru-BY" dirty="0"/>
          </a:p>
        </p:txBody>
      </p:sp>
      <p:sp>
        <p:nvSpPr>
          <p:cNvPr id="3" name="Подзаголовок 2">
            <a:extLst>
              <a:ext uri="{FF2B5EF4-FFF2-40B4-BE49-F238E27FC236}">
                <a16:creationId xmlns:a16="http://schemas.microsoft.com/office/drawing/2014/main" id="{B53DC265-BFC3-49D5-ACBA-8F139AA88465}"/>
              </a:ext>
            </a:extLst>
          </p:cNvPr>
          <p:cNvSpPr>
            <a:spLocks noGrp="1"/>
          </p:cNvSpPr>
          <p:nvPr>
            <p:ph type="subTitle" idx="1"/>
          </p:nvPr>
        </p:nvSpPr>
        <p:spPr>
          <a:xfrm>
            <a:off x="8845062" y="5202238"/>
            <a:ext cx="3346938" cy="1655762"/>
          </a:xfrm>
        </p:spPr>
        <p:txBody>
          <a:bodyPr/>
          <a:lstStyle/>
          <a:p>
            <a:r>
              <a:rPr lang="ru-RU" dirty="0"/>
              <a:t>Студень гр МС-32</a:t>
            </a:r>
          </a:p>
          <a:p>
            <a:r>
              <a:rPr lang="ru-RU" dirty="0"/>
              <a:t>Марченко К.В.</a:t>
            </a:r>
            <a:endParaRPr lang="ru-BY" dirty="0"/>
          </a:p>
        </p:txBody>
      </p:sp>
    </p:spTree>
    <p:extLst>
      <p:ext uri="{BB962C8B-B14F-4D97-AF65-F5344CB8AC3E}">
        <p14:creationId xmlns:p14="http://schemas.microsoft.com/office/powerpoint/2010/main" val="3464119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84105FF-DDB8-4946-B109-1DAD5D8EDEAE}"/>
              </a:ext>
            </a:extLst>
          </p:cNvPr>
          <p:cNvSpPr>
            <a:spLocks noGrp="1"/>
          </p:cNvSpPr>
          <p:nvPr>
            <p:ph idx="1"/>
          </p:nvPr>
        </p:nvSpPr>
        <p:spPr>
          <a:xfrm>
            <a:off x="0" y="0"/>
            <a:ext cx="4494726" cy="6858000"/>
          </a:xfrm>
        </p:spPr>
        <p:txBody>
          <a:bodyPr/>
          <a:lstStyle/>
          <a:p>
            <a:pPr marL="0" indent="0">
              <a:buNone/>
            </a:pPr>
            <a:r>
              <a:rPr lang="en-US" dirty="0"/>
              <a:t>	</a:t>
            </a:r>
            <a:r>
              <a:rPr lang="ru-RU" dirty="0"/>
              <a:t>Вот пример использования интерфейса </a:t>
            </a:r>
            <a:r>
              <a:rPr lang="ru-RU" dirty="0" err="1"/>
              <a:t>Set</a:t>
            </a:r>
            <a:r>
              <a:rPr lang="ru-RU" dirty="0"/>
              <a:t> для добавления и удаления элементов из множества в Java Collection Framework:</a:t>
            </a:r>
            <a:endParaRPr lang="ru-BY" dirty="0"/>
          </a:p>
        </p:txBody>
      </p:sp>
      <p:pic>
        <p:nvPicPr>
          <p:cNvPr id="5" name="Рисунок 4">
            <a:extLst>
              <a:ext uri="{FF2B5EF4-FFF2-40B4-BE49-F238E27FC236}">
                <a16:creationId xmlns:a16="http://schemas.microsoft.com/office/drawing/2014/main" id="{3C07517D-F9E0-4DAA-90FF-2EFA7EA2C676}"/>
              </a:ext>
            </a:extLst>
          </p:cNvPr>
          <p:cNvPicPr>
            <a:picLocks noChangeAspect="1"/>
          </p:cNvPicPr>
          <p:nvPr/>
        </p:nvPicPr>
        <p:blipFill>
          <a:blip r:embed="rId2"/>
          <a:stretch>
            <a:fillRect/>
          </a:stretch>
        </p:blipFill>
        <p:spPr>
          <a:xfrm>
            <a:off x="4494726" y="0"/>
            <a:ext cx="7697274" cy="6782747"/>
          </a:xfrm>
          <a:prstGeom prst="rect">
            <a:avLst/>
          </a:prstGeom>
        </p:spPr>
      </p:pic>
    </p:spTree>
    <p:extLst>
      <p:ext uri="{BB962C8B-B14F-4D97-AF65-F5344CB8AC3E}">
        <p14:creationId xmlns:p14="http://schemas.microsoft.com/office/powerpoint/2010/main" val="253496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9036B2-9095-40E6-A897-09271906B7AC}"/>
              </a:ext>
            </a:extLst>
          </p:cNvPr>
          <p:cNvSpPr>
            <a:spLocks noGrp="1"/>
          </p:cNvSpPr>
          <p:nvPr>
            <p:ph type="title"/>
          </p:nvPr>
        </p:nvSpPr>
        <p:spPr/>
        <p:txBody>
          <a:bodyPr/>
          <a:lstStyle/>
          <a:p>
            <a:r>
              <a:rPr lang="en-US" dirty="0" err="1"/>
              <a:t>java.util.Queue</a:t>
            </a:r>
            <a:endParaRPr lang="ru-BY" dirty="0"/>
          </a:p>
        </p:txBody>
      </p:sp>
      <p:sp>
        <p:nvSpPr>
          <p:cNvPr id="3" name="Объект 2">
            <a:extLst>
              <a:ext uri="{FF2B5EF4-FFF2-40B4-BE49-F238E27FC236}">
                <a16:creationId xmlns:a16="http://schemas.microsoft.com/office/drawing/2014/main" id="{F78726D9-BECE-4D6F-ADC3-5CBDBFA85488}"/>
              </a:ext>
            </a:extLst>
          </p:cNvPr>
          <p:cNvSpPr>
            <a:spLocks noGrp="1"/>
          </p:cNvSpPr>
          <p:nvPr>
            <p:ph idx="1"/>
          </p:nvPr>
        </p:nvSpPr>
        <p:spPr/>
        <p:txBody>
          <a:bodyPr/>
          <a:lstStyle/>
          <a:p>
            <a:pPr marL="0" indent="0">
              <a:buNone/>
            </a:pPr>
            <a:r>
              <a:rPr lang="en-US" dirty="0"/>
              <a:t>	</a:t>
            </a:r>
            <a:r>
              <a:rPr lang="ru-RU" dirty="0" err="1"/>
              <a:t>Queue</a:t>
            </a:r>
            <a:r>
              <a:rPr lang="ru-RU" dirty="0"/>
              <a:t> (очередь) — это структура данных, которая используется для хранения элементов в порядке их появления (FIFO). Это означает, что первый элемент, добавленный в очередь, будет первым удаленным. </a:t>
            </a:r>
            <a:endParaRPr lang="ru-BY" dirty="0"/>
          </a:p>
        </p:txBody>
      </p:sp>
    </p:spTree>
    <p:extLst>
      <p:ext uri="{BB962C8B-B14F-4D97-AF65-F5344CB8AC3E}">
        <p14:creationId xmlns:p14="http://schemas.microsoft.com/office/powerpoint/2010/main" val="378032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5A92BF-AEC0-4A71-B770-F11C466B4348}"/>
              </a:ext>
            </a:extLst>
          </p:cNvPr>
          <p:cNvSpPr>
            <a:spLocks noGrp="1"/>
          </p:cNvSpPr>
          <p:nvPr>
            <p:ph type="title"/>
          </p:nvPr>
        </p:nvSpPr>
        <p:spPr/>
        <p:txBody>
          <a:bodyPr/>
          <a:lstStyle/>
          <a:p>
            <a:r>
              <a:rPr lang="ru-RU" dirty="0"/>
              <a:t>Вот пример того, как использовать очередь в Java Collection Framework:</a:t>
            </a:r>
            <a:endParaRPr lang="ru-BY" dirty="0"/>
          </a:p>
        </p:txBody>
      </p:sp>
      <p:pic>
        <p:nvPicPr>
          <p:cNvPr id="5" name="Рисунок 4">
            <a:extLst>
              <a:ext uri="{FF2B5EF4-FFF2-40B4-BE49-F238E27FC236}">
                <a16:creationId xmlns:a16="http://schemas.microsoft.com/office/drawing/2014/main" id="{4BF26FE5-197D-4E42-8414-3F814690A832}"/>
              </a:ext>
            </a:extLst>
          </p:cNvPr>
          <p:cNvPicPr>
            <a:picLocks noChangeAspect="1"/>
          </p:cNvPicPr>
          <p:nvPr/>
        </p:nvPicPr>
        <p:blipFill>
          <a:blip r:embed="rId2"/>
          <a:stretch>
            <a:fillRect/>
          </a:stretch>
        </p:blipFill>
        <p:spPr>
          <a:xfrm>
            <a:off x="2444756" y="1943920"/>
            <a:ext cx="7302487" cy="4914080"/>
          </a:xfrm>
          <a:prstGeom prst="rect">
            <a:avLst/>
          </a:prstGeom>
        </p:spPr>
      </p:pic>
    </p:spTree>
    <p:extLst>
      <p:ext uri="{BB962C8B-B14F-4D97-AF65-F5344CB8AC3E}">
        <p14:creationId xmlns:p14="http://schemas.microsoft.com/office/powerpoint/2010/main" val="160898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7E10DB-AB44-42CD-A3A5-514F3F18FF96}"/>
              </a:ext>
            </a:extLst>
          </p:cNvPr>
          <p:cNvSpPr>
            <a:spLocks noGrp="1"/>
          </p:cNvSpPr>
          <p:nvPr>
            <p:ph type="title"/>
          </p:nvPr>
        </p:nvSpPr>
        <p:spPr/>
        <p:txBody>
          <a:bodyPr/>
          <a:lstStyle/>
          <a:p>
            <a:r>
              <a:rPr lang="en-US" dirty="0" err="1"/>
              <a:t>java.util.Map</a:t>
            </a:r>
            <a:endParaRPr lang="ru-BY" dirty="0"/>
          </a:p>
        </p:txBody>
      </p:sp>
      <p:sp>
        <p:nvSpPr>
          <p:cNvPr id="3" name="Объект 2">
            <a:extLst>
              <a:ext uri="{FF2B5EF4-FFF2-40B4-BE49-F238E27FC236}">
                <a16:creationId xmlns:a16="http://schemas.microsoft.com/office/drawing/2014/main" id="{1AF8DD26-CDC0-4E4B-8B69-827D13825FE3}"/>
              </a:ext>
            </a:extLst>
          </p:cNvPr>
          <p:cNvSpPr>
            <a:spLocks noGrp="1"/>
          </p:cNvSpPr>
          <p:nvPr>
            <p:ph idx="1"/>
          </p:nvPr>
        </p:nvSpPr>
        <p:spPr/>
        <p:txBody>
          <a:bodyPr/>
          <a:lstStyle/>
          <a:p>
            <a:pPr marL="0" indent="0">
              <a:buNone/>
            </a:pPr>
            <a:r>
              <a:rPr lang="en-US" dirty="0"/>
              <a:t>	</a:t>
            </a:r>
            <a:r>
              <a:rPr lang="ru-RU" dirty="0"/>
              <a:t>Интерфейс </a:t>
            </a:r>
            <a:r>
              <a:rPr lang="ru-RU" dirty="0" err="1"/>
              <a:t>java.util.Map</a:t>
            </a:r>
            <a:r>
              <a:rPr lang="ru-RU" dirty="0"/>
              <a:t> в Java Collection Framework используется для сопоставления ключей со значениями. Он позволяет хранить элементы в виде пар ключ-значение и предоставляет методы для доступа, изменения и повторения элементов на карте. </a:t>
            </a:r>
            <a:endParaRPr lang="ru-BY" dirty="0"/>
          </a:p>
        </p:txBody>
      </p:sp>
    </p:spTree>
    <p:extLst>
      <p:ext uri="{BB962C8B-B14F-4D97-AF65-F5344CB8AC3E}">
        <p14:creationId xmlns:p14="http://schemas.microsoft.com/office/powerpoint/2010/main" val="289473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7121BE-4DAD-4CFA-AF94-8F3D1E9F8E23}"/>
              </a:ext>
            </a:extLst>
          </p:cNvPr>
          <p:cNvSpPr>
            <a:spLocks noGrp="1"/>
          </p:cNvSpPr>
          <p:nvPr>
            <p:ph type="title"/>
          </p:nvPr>
        </p:nvSpPr>
        <p:spPr/>
        <p:txBody>
          <a:bodyPr/>
          <a:lstStyle/>
          <a:p>
            <a:r>
              <a:rPr lang="ru-RU" dirty="0"/>
              <a:t>Ниже приведен пример использования интерфейса </a:t>
            </a:r>
            <a:r>
              <a:rPr lang="ru-RU" dirty="0" err="1"/>
              <a:t>Map</a:t>
            </a:r>
            <a:r>
              <a:rPr lang="ru-RU" dirty="0"/>
              <a:t>:</a:t>
            </a:r>
            <a:endParaRPr lang="ru-BY" dirty="0"/>
          </a:p>
        </p:txBody>
      </p:sp>
      <p:pic>
        <p:nvPicPr>
          <p:cNvPr id="5" name="Рисунок 4">
            <a:extLst>
              <a:ext uri="{FF2B5EF4-FFF2-40B4-BE49-F238E27FC236}">
                <a16:creationId xmlns:a16="http://schemas.microsoft.com/office/drawing/2014/main" id="{0CBAFE09-6F3E-442E-AAF2-B97703944103}"/>
              </a:ext>
            </a:extLst>
          </p:cNvPr>
          <p:cNvPicPr>
            <a:picLocks noChangeAspect="1"/>
          </p:cNvPicPr>
          <p:nvPr/>
        </p:nvPicPr>
        <p:blipFill>
          <a:blip r:embed="rId2"/>
          <a:stretch>
            <a:fillRect/>
          </a:stretch>
        </p:blipFill>
        <p:spPr>
          <a:xfrm>
            <a:off x="2372605" y="1578560"/>
            <a:ext cx="7446790" cy="5279440"/>
          </a:xfrm>
          <a:prstGeom prst="rect">
            <a:avLst/>
          </a:prstGeom>
        </p:spPr>
      </p:pic>
    </p:spTree>
    <p:extLst>
      <p:ext uri="{BB962C8B-B14F-4D97-AF65-F5344CB8AC3E}">
        <p14:creationId xmlns:p14="http://schemas.microsoft.com/office/powerpoint/2010/main" val="322465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4CFE6C-3F4C-44EF-B5A4-B95A6031688D}"/>
              </a:ext>
            </a:extLst>
          </p:cNvPr>
          <p:cNvSpPr>
            <a:spLocks noGrp="1"/>
          </p:cNvSpPr>
          <p:nvPr>
            <p:ph type="title"/>
          </p:nvPr>
        </p:nvSpPr>
        <p:spPr>
          <a:xfrm>
            <a:off x="0" y="18255"/>
            <a:ext cx="10515600" cy="1325563"/>
          </a:xfrm>
        </p:spPr>
        <p:txBody>
          <a:bodyPr/>
          <a:lstStyle/>
          <a:p>
            <a:r>
              <a:rPr lang="en-US" dirty="0"/>
              <a:t>Classes</a:t>
            </a:r>
            <a:endParaRPr lang="ru-BY" dirty="0"/>
          </a:p>
        </p:txBody>
      </p:sp>
      <p:sp>
        <p:nvSpPr>
          <p:cNvPr id="3" name="Объект 2">
            <a:extLst>
              <a:ext uri="{FF2B5EF4-FFF2-40B4-BE49-F238E27FC236}">
                <a16:creationId xmlns:a16="http://schemas.microsoft.com/office/drawing/2014/main" id="{A8B1D1F7-FA45-47EB-8EAF-37849585C4A2}"/>
              </a:ext>
            </a:extLst>
          </p:cNvPr>
          <p:cNvSpPr>
            <a:spLocks noGrp="1"/>
          </p:cNvSpPr>
          <p:nvPr>
            <p:ph idx="1"/>
          </p:nvPr>
        </p:nvSpPr>
        <p:spPr>
          <a:xfrm>
            <a:off x="0" y="1343818"/>
            <a:ext cx="12192000" cy="5495928"/>
          </a:xfrm>
        </p:spPr>
        <p:txBody>
          <a:bodyPr>
            <a:normAutofit/>
          </a:bodyPr>
          <a:lstStyle/>
          <a:p>
            <a:pPr marL="0" indent="0" algn="just">
              <a:buNone/>
            </a:pPr>
            <a:r>
              <a:rPr lang="ru-RU" dirty="0"/>
              <a:t>Класс (Class) — это конкретная реализация интерфейса коллекции. Он предоставляет конкретные реализации общего поведения и операций, определенных интерфейсами во фреймворке.</a:t>
            </a:r>
          </a:p>
          <a:p>
            <a:pPr marL="0" indent="0" algn="just">
              <a:buNone/>
            </a:pPr>
            <a:r>
              <a:rPr lang="en-US" dirty="0"/>
              <a:t>* </a:t>
            </a:r>
            <a:r>
              <a:rPr lang="ru-RU" dirty="0" err="1"/>
              <a:t>ArrayList</a:t>
            </a:r>
            <a:r>
              <a:rPr lang="ru-RU" dirty="0"/>
              <a:t>: реализация интерфейса List с изменяемым размером массива.</a:t>
            </a:r>
          </a:p>
          <a:p>
            <a:pPr marL="0" indent="0" algn="just">
              <a:buNone/>
            </a:pPr>
            <a:r>
              <a:rPr lang="en-US" dirty="0"/>
              <a:t>* </a:t>
            </a:r>
            <a:r>
              <a:rPr lang="ru-RU" dirty="0" err="1"/>
              <a:t>LinkedList</a:t>
            </a:r>
            <a:r>
              <a:rPr lang="ru-RU" dirty="0"/>
              <a:t>: двусвязный список, реализация интерфейсов List и </a:t>
            </a:r>
            <a:r>
              <a:rPr lang="ru-RU" dirty="0" err="1"/>
              <a:t>Deque</a:t>
            </a:r>
            <a:r>
              <a:rPr lang="ru-RU" dirty="0"/>
              <a:t>.</a:t>
            </a:r>
          </a:p>
          <a:p>
            <a:pPr marL="0" indent="0" algn="just">
              <a:buNone/>
            </a:pPr>
            <a:r>
              <a:rPr lang="en-US" dirty="0"/>
              <a:t>* </a:t>
            </a:r>
            <a:r>
              <a:rPr lang="ru-RU" dirty="0" err="1"/>
              <a:t>HashSet</a:t>
            </a:r>
            <a:r>
              <a:rPr lang="ru-RU" dirty="0"/>
              <a:t>: реализация </a:t>
            </a:r>
            <a:r>
              <a:rPr lang="ru-RU" dirty="0" err="1"/>
              <a:t>Set</a:t>
            </a:r>
            <a:r>
              <a:rPr lang="ru-RU" dirty="0"/>
              <a:t>, использующая хеш-таблицу для хранения.</a:t>
            </a:r>
          </a:p>
          <a:p>
            <a:pPr marL="0" indent="0" algn="just">
              <a:buNone/>
            </a:pPr>
            <a:r>
              <a:rPr lang="en-US" dirty="0"/>
              <a:t>* </a:t>
            </a:r>
            <a:r>
              <a:rPr lang="ru-RU" dirty="0" err="1"/>
              <a:t>TreeSet</a:t>
            </a:r>
            <a:r>
              <a:rPr lang="ru-RU" dirty="0"/>
              <a:t>: реализация </a:t>
            </a:r>
            <a:r>
              <a:rPr lang="ru-RU" dirty="0" err="1"/>
              <a:t>Set</a:t>
            </a:r>
            <a:r>
              <a:rPr lang="ru-RU" dirty="0"/>
              <a:t>, использующая дерево для хранения.</a:t>
            </a:r>
          </a:p>
          <a:p>
            <a:pPr marL="0" indent="0" algn="just">
              <a:buNone/>
            </a:pPr>
            <a:r>
              <a:rPr lang="en-US" dirty="0"/>
              <a:t>* </a:t>
            </a:r>
            <a:r>
              <a:rPr lang="ru-RU" dirty="0" err="1"/>
              <a:t>HashMap</a:t>
            </a:r>
            <a:r>
              <a:rPr lang="ru-RU" dirty="0"/>
              <a:t>: реализация </a:t>
            </a:r>
            <a:r>
              <a:rPr lang="ru-RU" dirty="0" err="1"/>
              <a:t>Map</a:t>
            </a:r>
            <a:r>
              <a:rPr lang="ru-RU" dirty="0"/>
              <a:t>, использующая хеш-таблицу для хранения.</a:t>
            </a:r>
          </a:p>
          <a:p>
            <a:pPr marL="0" indent="0" algn="just">
              <a:buNone/>
            </a:pPr>
            <a:r>
              <a:rPr lang="ru-RU" dirty="0"/>
              <a:t>Приведенный выше список является одним из наиболее часто используемых классов в Java Collection Framework. Теперь давайте рассмотрим подробное объяснение этих классов.</a:t>
            </a:r>
            <a:endParaRPr lang="ru-BY" dirty="0"/>
          </a:p>
        </p:txBody>
      </p:sp>
    </p:spTree>
    <p:extLst>
      <p:ext uri="{BB962C8B-B14F-4D97-AF65-F5344CB8AC3E}">
        <p14:creationId xmlns:p14="http://schemas.microsoft.com/office/powerpoint/2010/main" val="181202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D657DCE-BD72-484A-9DDD-A221B7B74B5D}"/>
              </a:ext>
            </a:extLst>
          </p:cNvPr>
          <p:cNvSpPr>
            <a:spLocks noGrp="1"/>
          </p:cNvSpPr>
          <p:nvPr>
            <p:ph idx="1"/>
          </p:nvPr>
        </p:nvSpPr>
        <p:spPr>
          <a:xfrm>
            <a:off x="838200" y="508000"/>
            <a:ext cx="10515600" cy="5668963"/>
          </a:xfrm>
        </p:spPr>
        <p:txBody>
          <a:bodyPr/>
          <a:lstStyle/>
          <a:p>
            <a:pPr marL="0" indent="0" algn="just">
              <a:buNone/>
            </a:pPr>
            <a:r>
              <a:rPr lang="ru-RU" dirty="0"/>
              <a:t>	Коллекции в </a:t>
            </a:r>
            <a:r>
              <a:rPr lang="en-US" dirty="0"/>
              <a:t>Java </a:t>
            </a:r>
            <a:r>
              <a:rPr lang="ru-RU" dirty="0"/>
              <a:t>реализуются при помощи фреймворка </a:t>
            </a:r>
            <a:r>
              <a:rPr lang="en-US" dirty="0"/>
              <a:t>Java Collection.</a:t>
            </a:r>
            <a:r>
              <a:rPr lang="ru-RU" dirty="0"/>
              <a:t> По сути, это набор классов и интерфейсов, которые обеспечивают стандартный способ представления коллекций на языке </a:t>
            </a:r>
            <a:r>
              <a:rPr lang="en-US" dirty="0"/>
              <a:t>Java. </a:t>
            </a:r>
            <a:r>
              <a:rPr lang="ru-RU" dirty="0"/>
              <a:t>Также фреймворк помогает в реализации часто используемых структур данных, таких как </a:t>
            </a:r>
            <a:r>
              <a:rPr lang="en-US" dirty="0"/>
              <a:t>List</a:t>
            </a:r>
            <a:r>
              <a:rPr lang="ru-RU" dirty="0"/>
              <a:t>(список)</a:t>
            </a:r>
            <a:r>
              <a:rPr lang="en-US" dirty="0"/>
              <a:t>, Set</a:t>
            </a:r>
            <a:r>
              <a:rPr lang="ru-RU" dirty="0"/>
              <a:t>(множество)</a:t>
            </a:r>
            <a:r>
              <a:rPr lang="en-US" dirty="0"/>
              <a:t>, Map</a:t>
            </a:r>
            <a:r>
              <a:rPr lang="ru-RU" dirty="0"/>
              <a:t>(карта)</a:t>
            </a:r>
            <a:r>
              <a:rPr lang="en-US" dirty="0"/>
              <a:t>.</a:t>
            </a:r>
            <a:endParaRPr lang="ru-BY" dirty="0"/>
          </a:p>
        </p:txBody>
      </p:sp>
    </p:spTree>
    <p:extLst>
      <p:ext uri="{BB962C8B-B14F-4D97-AF65-F5344CB8AC3E}">
        <p14:creationId xmlns:p14="http://schemas.microsoft.com/office/powerpoint/2010/main" val="3462109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2083EA-DD09-4F96-979E-766B6736A981}"/>
              </a:ext>
            </a:extLst>
          </p:cNvPr>
          <p:cNvSpPr>
            <a:spLocks noGrp="1"/>
          </p:cNvSpPr>
          <p:nvPr>
            <p:ph type="title"/>
          </p:nvPr>
        </p:nvSpPr>
        <p:spPr/>
        <p:txBody>
          <a:bodyPr>
            <a:normAutofit fontScale="90000"/>
          </a:bodyPr>
          <a:lstStyle/>
          <a:p>
            <a:r>
              <a:rPr lang="en-US" dirty="0"/>
              <a:t>Java Collection Framework </a:t>
            </a:r>
            <a:r>
              <a:rPr lang="ru-RU" dirty="0"/>
              <a:t>включает следующие интерфейсы: (самые используемые)</a:t>
            </a:r>
            <a:endParaRPr lang="ru-BY" dirty="0"/>
          </a:p>
        </p:txBody>
      </p:sp>
      <p:sp>
        <p:nvSpPr>
          <p:cNvPr id="3" name="Объект 2">
            <a:extLst>
              <a:ext uri="{FF2B5EF4-FFF2-40B4-BE49-F238E27FC236}">
                <a16:creationId xmlns:a16="http://schemas.microsoft.com/office/drawing/2014/main" id="{E06F47A0-E8A4-4C43-A3E7-9AD1A33760DC}"/>
              </a:ext>
            </a:extLst>
          </p:cNvPr>
          <p:cNvSpPr>
            <a:spLocks noGrp="1"/>
          </p:cNvSpPr>
          <p:nvPr>
            <p:ph idx="1"/>
          </p:nvPr>
        </p:nvSpPr>
        <p:spPr>
          <a:xfrm>
            <a:off x="0" y="1825624"/>
            <a:ext cx="11684000" cy="5032375"/>
          </a:xfrm>
        </p:spPr>
        <p:txBody>
          <a:bodyPr>
            <a:normAutofit lnSpcReduction="10000"/>
          </a:bodyPr>
          <a:lstStyle/>
          <a:p>
            <a:r>
              <a:rPr lang="en-US" dirty="0"/>
              <a:t>Collection</a:t>
            </a:r>
            <a:br>
              <a:rPr lang="ru-RU" dirty="0"/>
            </a:br>
            <a:r>
              <a:rPr lang="ru-RU" dirty="0"/>
              <a:t>корневой (</a:t>
            </a:r>
            <a:r>
              <a:rPr lang="ru-RU" dirty="0" err="1"/>
              <a:t>root</a:t>
            </a:r>
            <a:r>
              <a:rPr lang="ru-RU" dirty="0"/>
              <a:t>) интерфейс в иерархии коллекций, представляющий группу объектов, известных как элементы.</a:t>
            </a:r>
            <a:endParaRPr lang="en-US" dirty="0"/>
          </a:p>
          <a:p>
            <a:r>
              <a:rPr lang="en-US" dirty="0"/>
              <a:t>List</a:t>
            </a:r>
            <a:br>
              <a:rPr lang="ru-RU" dirty="0"/>
            </a:br>
            <a:r>
              <a:rPr lang="ru-RU" dirty="0"/>
              <a:t>упорядоченная коллекция элементов, допускающая дублирование.</a:t>
            </a:r>
            <a:endParaRPr lang="en-US" dirty="0"/>
          </a:p>
          <a:p>
            <a:r>
              <a:rPr lang="en-US" dirty="0"/>
              <a:t>Set</a:t>
            </a:r>
            <a:br>
              <a:rPr lang="ru-RU" dirty="0"/>
            </a:br>
            <a:r>
              <a:rPr lang="ru-RU" dirty="0"/>
              <a:t>коллекция элементов, не допускающих дублирования.</a:t>
            </a:r>
            <a:endParaRPr lang="en-US" dirty="0"/>
          </a:p>
          <a:p>
            <a:r>
              <a:rPr lang="en-US" dirty="0"/>
              <a:t>Map</a:t>
            </a:r>
            <a:br>
              <a:rPr lang="ru-RU" dirty="0"/>
            </a:br>
            <a:r>
              <a:rPr lang="ru-RU" dirty="0"/>
              <a:t>коллекция пар ключ-значение (</a:t>
            </a:r>
            <a:r>
              <a:rPr lang="ru-RU" dirty="0" err="1"/>
              <a:t>key-value</a:t>
            </a:r>
            <a:r>
              <a:rPr lang="ru-RU" dirty="0"/>
              <a:t>), где каждый ключ уникален.</a:t>
            </a:r>
            <a:endParaRPr lang="en-US" dirty="0"/>
          </a:p>
          <a:p>
            <a:r>
              <a:rPr lang="en-US" dirty="0"/>
              <a:t>Queue</a:t>
            </a:r>
            <a:br>
              <a:rPr lang="ru-RU" dirty="0"/>
            </a:br>
            <a:r>
              <a:rPr lang="ru-RU" dirty="0"/>
              <a:t>очередь — это структура данных, которая используется для хранения элементов в порядке появления (First-In-First-Out, FIFO).</a:t>
            </a:r>
            <a:endParaRPr lang="ru-BY" dirty="0"/>
          </a:p>
        </p:txBody>
      </p:sp>
    </p:spTree>
    <p:extLst>
      <p:ext uri="{BB962C8B-B14F-4D97-AF65-F5344CB8AC3E}">
        <p14:creationId xmlns:p14="http://schemas.microsoft.com/office/powerpoint/2010/main" val="182871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D08B43-ED32-4E8D-A424-2FA4DBC6B723}"/>
              </a:ext>
            </a:extLst>
          </p:cNvPr>
          <p:cNvSpPr>
            <a:spLocks noGrp="1"/>
          </p:cNvSpPr>
          <p:nvPr>
            <p:ph type="title"/>
          </p:nvPr>
        </p:nvSpPr>
        <p:spPr/>
        <p:txBody>
          <a:bodyPr/>
          <a:lstStyle/>
          <a:p>
            <a:r>
              <a:rPr lang="en-US" dirty="0"/>
              <a:t>Collection</a:t>
            </a:r>
            <a:endParaRPr lang="ru-BY" dirty="0"/>
          </a:p>
        </p:txBody>
      </p:sp>
      <p:sp>
        <p:nvSpPr>
          <p:cNvPr id="3" name="Объект 2">
            <a:extLst>
              <a:ext uri="{FF2B5EF4-FFF2-40B4-BE49-F238E27FC236}">
                <a16:creationId xmlns:a16="http://schemas.microsoft.com/office/drawing/2014/main" id="{8A253A19-E4BC-4B65-A445-5DA7264805B6}"/>
              </a:ext>
            </a:extLst>
          </p:cNvPr>
          <p:cNvSpPr>
            <a:spLocks noGrp="1"/>
          </p:cNvSpPr>
          <p:nvPr>
            <p:ph idx="1"/>
          </p:nvPr>
        </p:nvSpPr>
        <p:spPr/>
        <p:txBody>
          <a:bodyPr/>
          <a:lstStyle/>
          <a:p>
            <a:pPr marL="0" indent="0">
              <a:buNone/>
            </a:pPr>
            <a:r>
              <a:rPr lang="en-US" dirty="0"/>
              <a:t>	</a:t>
            </a:r>
            <a:r>
              <a:rPr lang="ru-RU" dirty="0"/>
              <a:t>Коллекция (Collection) представляет собой группу объектов, известных как ее элементы. Это объект, который может содержать ссылки на другие объекты. Интерфейс Collection является корнем иерархии коллекций. Это базовый интерфейс для всех коллекций в Java Collection Framework. Он определяет основные методы, которые должны быть реализованы во всех коллекциях, такие как </a:t>
            </a:r>
            <a:r>
              <a:rPr lang="ru-RU" dirty="0" err="1"/>
              <a:t>add</a:t>
            </a:r>
            <a:r>
              <a:rPr lang="ru-RU" dirty="0"/>
              <a:t>(), </a:t>
            </a:r>
            <a:r>
              <a:rPr lang="ru-RU" dirty="0" err="1"/>
              <a:t>remove</a:t>
            </a:r>
            <a:r>
              <a:rPr lang="ru-RU" dirty="0"/>
              <a:t>() и </a:t>
            </a:r>
            <a:r>
              <a:rPr lang="ru-RU" dirty="0" err="1"/>
              <a:t>contains</a:t>
            </a:r>
            <a:r>
              <a:rPr lang="ru-RU" dirty="0"/>
              <a:t>().</a:t>
            </a:r>
            <a:endParaRPr lang="ru-BY" dirty="0"/>
          </a:p>
        </p:txBody>
      </p:sp>
    </p:spTree>
    <p:extLst>
      <p:ext uri="{BB962C8B-B14F-4D97-AF65-F5344CB8AC3E}">
        <p14:creationId xmlns:p14="http://schemas.microsoft.com/office/powerpoint/2010/main" val="3701741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36C6BCE-DDBF-4A5B-8188-5491CCC17FB0}"/>
              </a:ext>
            </a:extLst>
          </p:cNvPr>
          <p:cNvSpPr>
            <a:spLocks noGrp="1"/>
          </p:cNvSpPr>
          <p:nvPr>
            <p:ph idx="1"/>
          </p:nvPr>
        </p:nvSpPr>
        <p:spPr>
          <a:xfrm>
            <a:off x="0" y="0"/>
            <a:ext cx="3022600" cy="5421841"/>
          </a:xfrm>
        </p:spPr>
        <p:txBody>
          <a:bodyPr/>
          <a:lstStyle/>
          <a:p>
            <a:pPr marL="0" indent="0" algn="just">
              <a:buNone/>
            </a:pPr>
            <a:r>
              <a:rPr lang="en-US" dirty="0"/>
              <a:t>	</a:t>
            </a:r>
            <a:r>
              <a:rPr lang="ru-RU" dirty="0"/>
              <a:t>Вот пример использования коллекций в Java Collection Framework. Здесь интерфейс Collection применяется для добавления и удаления элементов из коллекции:</a:t>
            </a:r>
            <a:endParaRPr lang="ru-BY" dirty="0"/>
          </a:p>
        </p:txBody>
      </p:sp>
      <p:pic>
        <p:nvPicPr>
          <p:cNvPr id="5" name="Рисунок 4">
            <a:extLst>
              <a:ext uri="{FF2B5EF4-FFF2-40B4-BE49-F238E27FC236}">
                <a16:creationId xmlns:a16="http://schemas.microsoft.com/office/drawing/2014/main" id="{C85970C3-C33C-4A18-B88A-85DC2F112865}"/>
              </a:ext>
            </a:extLst>
          </p:cNvPr>
          <p:cNvPicPr>
            <a:picLocks noChangeAspect="1"/>
          </p:cNvPicPr>
          <p:nvPr/>
        </p:nvPicPr>
        <p:blipFill>
          <a:blip r:embed="rId2"/>
          <a:stretch>
            <a:fillRect/>
          </a:stretch>
        </p:blipFill>
        <p:spPr>
          <a:xfrm>
            <a:off x="3296152" y="1"/>
            <a:ext cx="8895848" cy="6720850"/>
          </a:xfrm>
          <a:prstGeom prst="rect">
            <a:avLst/>
          </a:prstGeom>
        </p:spPr>
      </p:pic>
    </p:spTree>
    <p:extLst>
      <p:ext uri="{BB962C8B-B14F-4D97-AF65-F5344CB8AC3E}">
        <p14:creationId xmlns:p14="http://schemas.microsoft.com/office/powerpoint/2010/main" val="25470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E448B2-F783-4AC4-9A5F-E80F894D3422}"/>
              </a:ext>
            </a:extLst>
          </p:cNvPr>
          <p:cNvSpPr>
            <a:spLocks noGrp="1"/>
          </p:cNvSpPr>
          <p:nvPr>
            <p:ph type="title"/>
          </p:nvPr>
        </p:nvSpPr>
        <p:spPr/>
        <p:txBody>
          <a:bodyPr>
            <a:noAutofit/>
          </a:bodyPr>
          <a:lstStyle/>
          <a:p>
            <a:r>
              <a:rPr lang="ru-RU" sz="3200" dirty="0"/>
              <a:t>Java Collection Framework включает в себя несколько интерфейсов, которые определяют общее поведение для разных типов коллекций. Некоторые из них входят в группу интерфейсов </a:t>
            </a:r>
            <a:endParaRPr lang="ru-BY" sz="3200" dirty="0"/>
          </a:p>
        </p:txBody>
      </p:sp>
      <p:sp>
        <p:nvSpPr>
          <p:cNvPr id="3" name="Объект 2">
            <a:extLst>
              <a:ext uri="{FF2B5EF4-FFF2-40B4-BE49-F238E27FC236}">
                <a16:creationId xmlns:a16="http://schemas.microsoft.com/office/drawing/2014/main" id="{7969449D-E769-4FFC-BD4D-97DADA3913E4}"/>
              </a:ext>
            </a:extLst>
          </p:cNvPr>
          <p:cNvSpPr>
            <a:spLocks noGrp="1"/>
          </p:cNvSpPr>
          <p:nvPr>
            <p:ph idx="1"/>
          </p:nvPr>
        </p:nvSpPr>
        <p:spPr>
          <a:xfrm>
            <a:off x="838200" y="2336799"/>
            <a:ext cx="10515600" cy="3840163"/>
          </a:xfrm>
        </p:spPr>
        <p:txBody>
          <a:bodyPr/>
          <a:lstStyle/>
          <a:p>
            <a:pPr marL="0" indent="0" algn="l">
              <a:buNone/>
            </a:pPr>
            <a:r>
              <a:rPr lang="en-US" b="0" i="0" dirty="0" err="1">
                <a:solidFill>
                  <a:srgbClr val="000000"/>
                </a:solidFill>
                <a:effectLst/>
                <a:latin typeface="Menlo"/>
              </a:rPr>
              <a:t>java.util.Collection</a:t>
            </a:r>
            <a:r>
              <a:rPr lang="en-US" b="0" i="0" dirty="0">
                <a:solidFill>
                  <a:srgbClr val="172B53"/>
                </a:solidFill>
                <a:effectLst/>
                <a:latin typeface="Arial" panose="020B0604020202020204" pitchFamily="34" charset="0"/>
              </a:rPr>
              <a:t>:</a:t>
            </a:r>
            <a:endParaRPr lang="en-US" b="0" i="0" dirty="0">
              <a:solidFill>
                <a:srgbClr val="000000"/>
              </a:solidFill>
              <a:effectLst/>
              <a:latin typeface="Menlo"/>
            </a:endParaRPr>
          </a:p>
          <a:p>
            <a:pPr algn="l">
              <a:buFont typeface="Arial" panose="020B0604020202020204" pitchFamily="34" charset="0"/>
              <a:buChar char="•"/>
            </a:pPr>
            <a:r>
              <a:rPr lang="en-US" b="0" i="0" dirty="0" err="1">
                <a:solidFill>
                  <a:srgbClr val="000000"/>
                </a:solidFill>
                <a:effectLst/>
                <a:latin typeface="Menlo"/>
              </a:rPr>
              <a:t>java.util.List</a:t>
            </a:r>
            <a:endParaRPr lang="en-US" b="0" i="0" dirty="0">
              <a:solidFill>
                <a:srgbClr val="172B53"/>
              </a:solidFill>
              <a:effectLst/>
              <a:latin typeface="Arial" panose="020B0604020202020204" pitchFamily="34" charset="0"/>
            </a:endParaRPr>
          </a:p>
          <a:p>
            <a:pPr algn="l">
              <a:buFont typeface="Arial" panose="020B0604020202020204" pitchFamily="34" charset="0"/>
              <a:buChar char="•"/>
            </a:pPr>
            <a:r>
              <a:rPr lang="en-US" b="0" i="0" dirty="0" err="1">
                <a:solidFill>
                  <a:srgbClr val="000000"/>
                </a:solidFill>
                <a:effectLst/>
                <a:latin typeface="Menlo"/>
              </a:rPr>
              <a:t>java.util.set</a:t>
            </a:r>
            <a:endParaRPr lang="en-US" b="0" i="0" dirty="0">
              <a:solidFill>
                <a:srgbClr val="172B53"/>
              </a:solidFill>
              <a:effectLst/>
              <a:latin typeface="Arial" panose="020B0604020202020204" pitchFamily="34" charset="0"/>
            </a:endParaRPr>
          </a:p>
          <a:p>
            <a:pPr algn="l">
              <a:buFont typeface="Arial" panose="020B0604020202020204" pitchFamily="34" charset="0"/>
              <a:buChar char="•"/>
            </a:pPr>
            <a:r>
              <a:rPr lang="en-US" b="0" i="0" dirty="0" err="1">
                <a:solidFill>
                  <a:srgbClr val="000000"/>
                </a:solidFill>
                <a:effectLst/>
                <a:latin typeface="Menlo"/>
              </a:rPr>
              <a:t>java.util.Queue</a:t>
            </a:r>
            <a:endParaRPr lang="en-US" b="0" i="0" dirty="0">
              <a:solidFill>
                <a:srgbClr val="172B53"/>
              </a:solidFill>
              <a:effectLst/>
              <a:latin typeface="Arial" panose="020B0604020202020204" pitchFamily="34" charset="0"/>
            </a:endParaRPr>
          </a:p>
          <a:p>
            <a:endParaRPr lang="ru-BY" dirty="0"/>
          </a:p>
        </p:txBody>
      </p:sp>
    </p:spTree>
    <p:extLst>
      <p:ext uri="{BB962C8B-B14F-4D97-AF65-F5344CB8AC3E}">
        <p14:creationId xmlns:p14="http://schemas.microsoft.com/office/powerpoint/2010/main" val="111868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C3018E-20F9-4BDD-8CFF-CAD5BDB387A8}"/>
              </a:ext>
            </a:extLst>
          </p:cNvPr>
          <p:cNvSpPr>
            <a:spLocks noGrp="1"/>
          </p:cNvSpPr>
          <p:nvPr>
            <p:ph type="title"/>
          </p:nvPr>
        </p:nvSpPr>
        <p:spPr/>
        <p:txBody>
          <a:bodyPr/>
          <a:lstStyle/>
          <a:p>
            <a:r>
              <a:rPr lang="en-US" dirty="0" err="1"/>
              <a:t>java.util.List</a:t>
            </a:r>
            <a:endParaRPr lang="ru-BY" dirty="0"/>
          </a:p>
        </p:txBody>
      </p:sp>
      <p:sp>
        <p:nvSpPr>
          <p:cNvPr id="3" name="Объект 2">
            <a:extLst>
              <a:ext uri="{FF2B5EF4-FFF2-40B4-BE49-F238E27FC236}">
                <a16:creationId xmlns:a16="http://schemas.microsoft.com/office/drawing/2014/main" id="{92B401BB-4584-492B-9FA3-582B1C3FC284}"/>
              </a:ext>
            </a:extLst>
          </p:cNvPr>
          <p:cNvSpPr>
            <a:spLocks noGrp="1"/>
          </p:cNvSpPr>
          <p:nvPr>
            <p:ph idx="1"/>
          </p:nvPr>
        </p:nvSpPr>
        <p:spPr/>
        <p:txBody>
          <a:bodyPr/>
          <a:lstStyle/>
          <a:p>
            <a:pPr marL="0" indent="0">
              <a:buNone/>
            </a:pPr>
            <a:r>
              <a:rPr lang="en-US" dirty="0"/>
              <a:t>	</a:t>
            </a:r>
            <a:r>
              <a:rPr lang="ru-RU" dirty="0"/>
              <a:t>List (список) — это упорядоченный набор объектов, каждый элемент которого занимает определенную позицию в списке. Интерфейс List расширяет интерфейс Collection и добавляет в него несколько методов для работы со списками, таких как методы доступа к элементам по их положению в списке и методы поиска и сортировки списков. List может содержать повторяющиеся элементы, доступ к этим элементам можно получить по их положению в списке.</a:t>
            </a:r>
            <a:endParaRPr lang="ru-BY" dirty="0"/>
          </a:p>
        </p:txBody>
      </p:sp>
    </p:spTree>
    <p:extLst>
      <p:ext uri="{BB962C8B-B14F-4D97-AF65-F5344CB8AC3E}">
        <p14:creationId xmlns:p14="http://schemas.microsoft.com/office/powerpoint/2010/main" val="281371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20418F-DFEC-4B3F-925A-00AB7B97F6BD}"/>
              </a:ext>
            </a:extLst>
          </p:cNvPr>
          <p:cNvSpPr>
            <a:spLocks noGrp="1"/>
          </p:cNvSpPr>
          <p:nvPr>
            <p:ph type="title"/>
          </p:nvPr>
        </p:nvSpPr>
        <p:spPr>
          <a:xfrm>
            <a:off x="0" y="0"/>
            <a:ext cx="4216400" cy="5798608"/>
          </a:xfrm>
        </p:spPr>
        <p:txBody>
          <a:bodyPr>
            <a:normAutofit/>
          </a:bodyPr>
          <a:lstStyle/>
          <a:p>
            <a:pPr algn="just"/>
            <a:r>
              <a:rPr lang="ru-RU" dirty="0"/>
              <a:t>Вот пример использования интерфейса List для добавления, удаления и доступа к элементам в списке:</a:t>
            </a:r>
            <a:endParaRPr lang="ru-BY" dirty="0"/>
          </a:p>
        </p:txBody>
      </p:sp>
      <p:pic>
        <p:nvPicPr>
          <p:cNvPr id="5" name="Рисунок 4">
            <a:extLst>
              <a:ext uri="{FF2B5EF4-FFF2-40B4-BE49-F238E27FC236}">
                <a16:creationId xmlns:a16="http://schemas.microsoft.com/office/drawing/2014/main" id="{6C18CA72-E88D-4371-92E1-776583C5C982}"/>
              </a:ext>
            </a:extLst>
          </p:cNvPr>
          <p:cNvPicPr>
            <a:picLocks noChangeAspect="1"/>
          </p:cNvPicPr>
          <p:nvPr/>
        </p:nvPicPr>
        <p:blipFill>
          <a:blip r:embed="rId2"/>
          <a:stretch>
            <a:fillRect/>
          </a:stretch>
        </p:blipFill>
        <p:spPr>
          <a:xfrm>
            <a:off x="4375234" y="0"/>
            <a:ext cx="7816766" cy="6858000"/>
          </a:xfrm>
          <a:prstGeom prst="rect">
            <a:avLst/>
          </a:prstGeom>
        </p:spPr>
      </p:pic>
    </p:spTree>
    <p:extLst>
      <p:ext uri="{BB962C8B-B14F-4D97-AF65-F5344CB8AC3E}">
        <p14:creationId xmlns:p14="http://schemas.microsoft.com/office/powerpoint/2010/main" val="404494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7C6738-5D97-4514-B323-B0E42FE35577}"/>
              </a:ext>
            </a:extLst>
          </p:cNvPr>
          <p:cNvSpPr>
            <a:spLocks noGrp="1"/>
          </p:cNvSpPr>
          <p:nvPr>
            <p:ph type="title"/>
          </p:nvPr>
        </p:nvSpPr>
        <p:spPr/>
        <p:txBody>
          <a:bodyPr/>
          <a:lstStyle/>
          <a:p>
            <a:r>
              <a:rPr lang="en-US" dirty="0" err="1"/>
              <a:t>java.util.Set</a:t>
            </a:r>
            <a:endParaRPr lang="ru-BY" dirty="0"/>
          </a:p>
        </p:txBody>
      </p:sp>
      <p:sp>
        <p:nvSpPr>
          <p:cNvPr id="3" name="Объект 2">
            <a:extLst>
              <a:ext uri="{FF2B5EF4-FFF2-40B4-BE49-F238E27FC236}">
                <a16:creationId xmlns:a16="http://schemas.microsoft.com/office/drawing/2014/main" id="{EF037BBD-FFC5-4BBC-B266-367F71618B20}"/>
              </a:ext>
            </a:extLst>
          </p:cNvPr>
          <p:cNvSpPr>
            <a:spLocks noGrp="1"/>
          </p:cNvSpPr>
          <p:nvPr>
            <p:ph idx="1"/>
          </p:nvPr>
        </p:nvSpPr>
        <p:spPr/>
        <p:txBody>
          <a:bodyPr/>
          <a:lstStyle/>
          <a:p>
            <a:pPr marL="0" indent="0">
              <a:buNone/>
            </a:pPr>
            <a:r>
              <a:rPr lang="en-US" dirty="0"/>
              <a:t>	</a:t>
            </a:r>
            <a:r>
              <a:rPr lang="ru-RU" dirty="0" err="1"/>
              <a:t>Set</a:t>
            </a:r>
            <a:r>
              <a:rPr lang="ru-RU" dirty="0"/>
              <a:t> в Java Collection Framework — это неупорядоченное множество уникальных элементов, в котором не допускаются повторяющиеся элементы. Интерфейс </a:t>
            </a:r>
            <a:r>
              <a:rPr lang="ru-RU" dirty="0" err="1"/>
              <a:t>Set</a:t>
            </a:r>
            <a:r>
              <a:rPr lang="ru-RU" dirty="0"/>
              <a:t> расширяет интерфейс Collection и добавляет в него несколько методов, таких как методы проверки наличия элемента в множестве (</a:t>
            </a:r>
            <a:r>
              <a:rPr lang="ru-RU" dirty="0" err="1"/>
              <a:t>set</a:t>
            </a:r>
            <a:r>
              <a:rPr lang="ru-RU" dirty="0"/>
              <a:t>) и методы добавления и удаления элементов из множества.</a:t>
            </a:r>
            <a:endParaRPr lang="ru-BY" dirty="0"/>
          </a:p>
        </p:txBody>
      </p:sp>
    </p:spTree>
    <p:extLst>
      <p:ext uri="{BB962C8B-B14F-4D97-AF65-F5344CB8AC3E}">
        <p14:creationId xmlns:p14="http://schemas.microsoft.com/office/powerpoint/2010/main" val="44953954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663</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Menlo</vt:lpstr>
      <vt:lpstr>Тема Office</vt:lpstr>
      <vt:lpstr>Коллекции в Java</vt:lpstr>
      <vt:lpstr>PowerPoint Presentation</vt:lpstr>
      <vt:lpstr>Java Collection Framework включает следующие интерфейсы: (самые используемые)</vt:lpstr>
      <vt:lpstr>Collection</vt:lpstr>
      <vt:lpstr>PowerPoint Presentation</vt:lpstr>
      <vt:lpstr>Java Collection Framework включает в себя несколько интерфейсов, которые определяют общее поведение для разных типов коллекций. Некоторые из них входят в группу интерфейсов </vt:lpstr>
      <vt:lpstr>java.util.List</vt:lpstr>
      <vt:lpstr>Вот пример использования интерфейса List для добавления, удаления и доступа к элементам в списке:</vt:lpstr>
      <vt:lpstr>java.util.Set</vt:lpstr>
      <vt:lpstr>PowerPoint Presentation</vt:lpstr>
      <vt:lpstr>java.util.Queue</vt:lpstr>
      <vt:lpstr>Вот пример того, как использовать очередь в Java Collection Framework:</vt:lpstr>
      <vt:lpstr>java.util.Map</vt:lpstr>
      <vt:lpstr>Ниже приведен пример использования интерфейса Map:</vt:lpstr>
      <vt:lpstr>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Коллекции в Java</dc:title>
  <dc:creator>Ivan Laptev</dc:creator>
  <cp:lastModifiedBy>Ivan Laptev</cp:lastModifiedBy>
  <cp:revision>8</cp:revision>
  <dcterms:created xsi:type="dcterms:W3CDTF">2023-03-05T18:49:18Z</dcterms:created>
  <dcterms:modified xsi:type="dcterms:W3CDTF">2023-04-27T07:21:21Z</dcterms:modified>
</cp:coreProperties>
</file>