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96397-9F4E-45C7-AA56-02AA43ED3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511A6-38F8-4855-919D-31C87C33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C8C5C-1627-4F81-9707-C49D43B8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BA167-1FF7-4489-830E-C9F700A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D44F1-C7DC-4A65-A402-F6526875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5931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D98DF-4C9F-466A-94A7-2CA15D1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49C916-A26B-4CE7-9AF1-14E2A613A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9D06-27EA-4F63-9B76-A4AF247D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F5024-87A4-4400-937B-389F9C2D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394447-B3E9-435B-A685-C785A323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89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E64842-C342-4863-93FB-258912C1D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671A39-E8F8-4F34-87CC-4EA3DD2A9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9276B-3901-4D0A-A4E1-4FAEFDEE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0C8D9-3265-4C50-B1E9-2DA3389D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C1BE8-D3A8-4F13-83CC-C1A4DB9F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1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F7FE-E8B8-4013-85C4-FA25F25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CF5A6-15C2-4897-B472-059C152F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5E83B-9B94-4DCC-B623-15FE2964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CE94A-694A-429C-825C-9A17F6AF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FDB02-C9AE-4609-81F4-DBC8ED36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359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448D8-7E68-4CF3-9E49-36BCD3D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71B03D-3354-4F4C-B4F8-7D3CFC95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5ED1-D593-42D1-BBEA-6C4CA9C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B91AC-1D03-4051-B9AC-F24A34C7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AA9E9-7B4D-4AE6-B36B-B3C5DD94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386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7E502-AABC-438B-BBBD-1A9E18E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EC5EB-2701-4440-8F68-41120DA9D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1FAE90-66AA-4E35-B87C-B00EF779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10C21D-93A6-496E-A359-9B817B0A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BD3A85-8838-435D-B37E-718295A9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DEAB59-E27B-43E9-9B51-DDD7677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98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131C-9FA7-40CB-977B-5CF698F7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6836B1-775C-45C5-A3A8-6747B1A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A5822D-2914-4860-8FE7-42C3729F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51E23-CEFD-44E7-B175-D98B295EC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606B54-EFEC-4C4E-A3D6-D232486AF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327EBB-4839-4498-BF6A-9EBAD39F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2468B5-0726-4741-8EE9-F472619A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1E658C-DDB4-4F13-826C-8D1E4D9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857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D3547-7366-4938-8E1D-5B07D662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45BF18-328E-4345-8252-2B5B6AF9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0BC2CA-9CDA-418E-B3C9-DDF6EA19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EE9D71-C925-41B1-B24C-3FD4A63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4731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278C9-4007-4450-ADDC-C38BC922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151E2A-1EAF-4AD4-9E7D-0142648A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905F16-5FEB-4A1B-B9F3-5BA67D5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233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4574-9E6D-4068-9C07-65E330B2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4AC1-BB82-4A79-894F-9AF757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EF28F-CBFD-4FF3-BADD-93CBE5D6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8595FD-51F7-4792-80E5-1324BF74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CE563-84D6-42CB-AC6E-1B72E235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7000D8-5C17-4B7D-9412-98823A0B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826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F1590-DD1A-4740-8059-9624F898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4554C0-7F84-4A24-B44D-BB90C0274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0FAC5-EBF0-4DDC-AACB-EFC43BD24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A6636-80AD-4151-8B7E-A11B6233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70CE8B-FDE2-4026-BA6A-90B8DE45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E34F3-CC7B-4E22-90A0-731ADF3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959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4F781-8354-4F86-9F56-03265DDE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A94E8-E076-4275-BE2E-AC137874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05731-D24C-42BD-B739-CE23781A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9159-FBD4-454F-8D24-CA0265394E26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84B84-6EFE-44C8-8A0C-D2F875D66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4D8E0-8873-453C-9DE7-E74611F94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3B70-8C8E-4E23-808D-C9CDC3DDE7F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83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661E-2C43-40D9-BBAD-EAC7FF92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интерфейсами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15634-F7B4-4066-9A66-A6E15FDD1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113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63030-07B3-4D78-9A54-B4D1CEEC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5F4EC-BCF4-4EDB-A661-521693EE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использовать интерфейсы при решении задач</a:t>
            </a:r>
          </a:p>
          <a:p>
            <a:r>
              <a:rPr lang="ru-RU" dirty="0"/>
              <a:t>Научиться использовать абстрактные классы</a:t>
            </a:r>
          </a:p>
          <a:p>
            <a:r>
              <a:rPr lang="ru-RU" dirty="0"/>
              <a:t>Повторить </a:t>
            </a:r>
            <a:r>
              <a:rPr lang="ru-RU"/>
              <a:t>сортировку массивов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825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2490D-439A-45F7-B18F-443B42F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Задача 1 (Один метод в классе)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10B5-C145-48CF-BD73-12AB94E1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0"/>
            <a:ext cx="5094985" cy="560466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Унаследовать Fox от интерфейса </a:t>
            </a:r>
            <a:r>
              <a:rPr lang="ru-RU" dirty="0" err="1"/>
              <a:t>Animal</a:t>
            </a:r>
            <a:r>
              <a:rPr lang="ru-RU" dirty="0"/>
              <a:t>. Поменяй код так, чтобы в классе Fox был только один метод - </a:t>
            </a:r>
            <a:r>
              <a:rPr lang="ru-RU" dirty="0" err="1"/>
              <a:t>getName</a:t>
            </a:r>
            <a:r>
              <a:rPr lang="ru-RU" dirty="0"/>
              <a:t>. Методы удалять нельзя!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5ACB1D-1711-485D-9310-A31187C4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985" y="948267"/>
            <a:ext cx="7097015" cy="59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76FEF-902B-47B1-8F34-1348F94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908800" cy="1659468"/>
          </a:xfrm>
        </p:spPr>
        <p:txBody>
          <a:bodyPr/>
          <a:lstStyle/>
          <a:p>
            <a:r>
              <a:rPr lang="ru-RU" dirty="0"/>
              <a:t>Задача 2: Создание интерфейса "Фигура"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08749-800C-4439-9EC4-F0326DC2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1533" cy="43211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Создать интерфейс </a:t>
            </a:r>
            <a:r>
              <a:rPr lang="ru-RU" dirty="0" err="1"/>
              <a:t>Shape</a:t>
            </a:r>
            <a:r>
              <a:rPr lang="ru-RU" dirty="0"/>
              <a:t>, который содержит методы </a:t>
            </a:r>
            <a:r>
              <a:rPr lang="ru-RU" dirty="0" err="1"/>
              <a:t>getArea</a:t>
            </a:r>
            <a:r>
              <a:rPr lang="ru-RU" dirty="0"/>
              <a:t>() и </a:t>
            </a:r>
            <a:r>
              <a:rPr lang="ru-RU" dirty="0" err="1"/>
              <a:t>getPerimeter</a:t>
            </a:r>
            <a:r>
              <a:rPr lang="ru-RU" dirty="0"/>
              <a:t>(), возвращающие площадь и периметр фигуры соответственно. Реализуйте этот интерфейс для нескольких классов фигур, таких как круг, прямоугольник и треугольник.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20200C-83DC-49B8-B72F-6CE70438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96" y="0"/>
            <a:ext cx="4148804" cy="19161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4930E6-0B46-42DB-AD3E-A5E2E41E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29" y="1821463"/>
            <a:ext cx="4425646" cy="47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C27B1-6610-41D5-BBF0-75A346F8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33407"/>
            <a:ext cx="4700357" cy="47911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50B477-8589-4A98-94B1-722AE7C5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9303"/>
            <a:ext cx="5452534" cy="48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10140-B3DF-44B6-A26F-94CA98F6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Интерфейс для сортировки массивов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7ED50-D930-45B3-8D34-C349543C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68067" cy="50323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Требуется написать программу, которая сортирует массивы различных типов данных (целочисленных, строковых и т.д.). Для этого нужно создать интерфейс </a:t>
            </a:r>
            <a:r>
              <a:rPr lang="ru-RU" dirty="0" err="1"/>
              <a:t>Sortable</a:t>
            </a:r>
            <a:r>
              <a:rPr lang="ru-RU" dirty="0"/>
              <a:t>, который будет содержать метод </a:t>
            </a:r>
            <a:r>
              <a:rPr lang="ru-RU" dirty="0" err="1"/>
              <a:t>sort</a:t>
            </a:r>
            <a:r>
              <a:rPr lang="ru-RU" dirty="0"/>
              <a:t>(), который будет сортировать переданный массив. Затем нужно создать несколько классов, реализующих данный интерфейс для разных типов данных. Например: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FD2DB2-05ED-4A4D-B68B-F17BC194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67" y="2842154"/>
            <a:ext cx="4218459" cy="16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1756D-2006-4E11-BD16-AB50615A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137"/>
            <a:ext cx="6153434" cy="39537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90EF9C-932F-4D14-88B4-02D7CA5A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11" y="1452137"/>
            <a:ext cx="5603789" cy="39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Работа с интерфейсами в Java</vt:lpstr>
      <vt:lpstr>Цели:</vt:lpstr>
      <vt:lpstr>Задача 1 (Один метод в классе)</vt:lpstr>
      <vt:lpstr>Задача 2: Создание интерфейса "Фигура"</vt:lpstr>
      <vt:lpstr>Презентация PowerPoint</vt:lpstr>
      <vt:lpstr>Задача: Интерфейс для сортировки массивов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интерфейсами в Java</dc:title>
  <dc:creator>Ivan Laptev</dc:creator>
  <cp:lastModifiedBy>Ivan Laptev</cp:lastModifiedBy>
  <cp:revision>4</cp:revision>
  <dcterms:created xsi:type="dcterms:W3CDTF">2023-03-17T08:32:04Z</dcterms:created>
  <dcterms:modified xsi:type="dcterms:W3CDTF">2023-03-17T09:09:12Z</dcterms:modified>
</cp:coreProperties>
</file>