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B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6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13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3406E1-F96B-4116-AFB2-DD6335B74B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5BB182E-8412-4E8D-80EF-6C14DC4E83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ECA413F-9958-4D2B-B18E-F23C7C071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48344-EBB9-471D-AC7B-68618E22DBBC}" type="datetimeFigureOut">
              <a:rPr lang="ru-BY" smtClean="0"/>
              <a:t>09.03.2023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94E0C9E-3B64-4482-AE92-5C22E5159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6734292-BD42-433B-9781-A7EAC0B17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06129-4A5D-46E1-925B-7BB529559195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159335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1B6A9A-4679-40EF-971A-E4C86FCCA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40CFC26-1675-498E-8555-B09CCF4755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EB07426-3BDF-4BC0-A2B9-4084D39E6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48344-EBB9-471D-AC7B-68618E22DBBC}" type="datetimeFigureOut">
              <a:rPr lang="ru-BY" smtClean="0"/>
              <a:t>09.03.2023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31C8379-B7D2-4C4D-8E45-2FCEF5A03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BC676A8-F6E9-4B8F-A4FC-85C52DD01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06129-4A5D-46E1-925B-7BB529559195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479083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C46F638-0C12-463F-AF68-822655C33E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D1E745F-3661-43D4-8699-4B4B9AA293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15B64C5-7AD0-42E6-8996-9929FA4B5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48344-EBB9-471D-AC7B-68618E22DBBC}" type="datetimeFigureOut">
              <a:rPr lang="ru-BY" smtClean="0"/>
              <a:t>09.03.2023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9745867-459A-489E-A295-3873ED05C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B049B0F-B048-4313-903D-12BC74BF9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06129-4A5D-46E1-925B-7BB529559195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14318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2EF49A-CDF0-4B7F-93AF-94A2DCF6B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9E1EA9-BF6D-4BA6-B492-258D06BDF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EA67329-D5FB-4449-B323-DBA0F0835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48344-EBB9-471D-AC7B-68618E22DBBC}" type="datetimeFigureOut">
              <a:rPr lang="ru-BY" smtClean="0"/>
              <a:t>09.03.2023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0E7C14B-DD36-41AC-B73E-766E084E0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61D5B66-9FA7-4F1A-B95F-E7D9544ED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06129-4A5D-46E1-925B-7BB529559195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450457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D7D6CB-1BEA-4BC8-8A00-7570A65A1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A0872AA-8647-441B-BABB-EEEEAA90F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D555BB8-D832-435E-8C40-E3E4841ED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48344-EBB9-471D-AC7B-68618E22DBBC}" type="datetimeFigureOut">
              <a:rPr lang="ru-BY" smtClean="0"/>
              <a:t>09.03.2023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771346F-31C0-4A67-91F2-43D08AEFE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BD6DB89-A67B-4507-B555-EF4E8DA70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06129-4A5D-46E1-925B-7BB529559195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517496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7C02DF-74F5-4901-AA02-A5CA0CA23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00E544-A066-4B89-8617-471ADA5739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C8B1780-9F61-49F6-B275-88DF31F792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BEC0EB7-3DBC-4A2F-A154-D2A5CD405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48344-EBB9-471D-AC7B-68618E22DBBC}" type="datetimeFigureOut">
              <a:rPr lang="ru-BY" smtClean="0"/>
              <a:t>09.03.2023</a:t>
            </a:fld>
            <a:endParaRPr lang="ru-BY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61A2077-0623-4469-865C-16ECA8763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F40ED1C-02E7-4A3D-B639-19549E7A9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06129-4A5D-46E1-925B-7BB529559195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624133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D149F7-1928-44CE-B629-7B66EF399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EB30713-F754-4B86-ACD0-BDA0E1B3D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00A42FB-0805-4FC8-BE22-799FD9B8AD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34097EA-D908-4743-A983-104B7641C8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9F73DCB-5B28-4C2C-8412-DF4F83EA48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BEB70E3-18FE-4A1F-9546-754F496E9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48344-EBB9-471D-AC7B-68618E22DBBC}" type="datetimeFigureOut">
              <a:rPr lang="ru-BY" smtClean="0"/>
              <a:t>09.03.2023</a:t>
            </a:fld>
            <a:endParaRPr lang="ru-BY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836339D-E103-4FAC-95A8-C37EB0A02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CA181A1-87BE-460A-9AAD-FD91EEAF3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06129-4A5D-46E1-925B-7BB529559195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690312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ADDA44-7F99-4109-8F7B-BD0E850B3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724183A-3F0C-469A-A4EE-B028A1BAC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48344-EBB9-471D-AC7B-68618E22DBBC}" type="datetimeFigureOut">
              <a:rPr lang="ru-BY" smtClean="0"/>
              <a:t>09.03.2023</a:t>
            </a:fld>
            <a:endParaRPr lang="ru-BY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E58ED6F-2946-43A1-AC31-2BD92826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F6719E0-E836-4467-8403-001F83FE3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06129-4A5D-46E1-925B-7BB529559195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962788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6E97EC1-5C85-4740-9A73-4364F8DBD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48344-EBB9-471D-AC7B-68618E22DBBC}" type="datetimeFigureOut">
              <a:rPr lang="ru-BY" smtClean="0"/>
              <a:t>09.03.2023</a:t>
            </a:fld>
            <a:endParaRPr lang="ru-BY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3540F7B-0E4A-4FA8-89E5-404040E81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DD663B1-374A-4E7D-A0B4-0E55532C3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06129-4A5D-46E1-925B-7BB529559195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4002831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EA1FD5-E50E-4A3F-AD47-A1F83B212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0A88E28-0A03-442C-BCD0-26CE7EAC17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55ABE29-2994-4858-8641-8FC8A7B03E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6F53F64-6695-4C26-9965-65192B00C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48344-EBB9-471D-AC7B-68618E22DBBC}" type="datetimeFigureOut">
              <a:rPr lang="ru-BY" smtClean="0"/>
              <a:t>09.03.2023</a:t>
            </a:fld>
            <a:endParaRPr lang="ru-BY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84540B9-2BF5-4FCC-A624-2E284F903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4B65465-13FA-465B-99E6-74B5AF166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06129-4A5D-46E1-925B-7BB529559195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880530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20167C-B36F-4C2E-9CD2-61E0E470C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4C2270B-3A36-4F40-9564-32D37F941E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BY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E9EF07B-9FB2-42EF-B01F-22CDD8FDE6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20132FB-4F0D-4DF3-95C6-B47402A87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48344-EBB9-471D-AC7B-68618E22DBBC}" type="datetimeFigureOut">
              <a:rPr lang="ru-BY" smtClean="0"/>
              <a:t>09.03.2023</a:t>
            </a:fld>
            <a:endParaRPr lang="ru-BY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9988B28-2860-4F4D-9976-4635B1D48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E7E26A9-56C1-4387-961B-5731C6BBD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06129-4A5D-46E1-925B-7BB529559195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300009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B029A5-4715-4F56-B37C-A829C1BD2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7B64077-5E6F-446A-A6B5-3F94C2464A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747823-2C82-47B0-BD1D-76764F8A2C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48344-EBB9-471D-AC7B-68618E22DBBC}" type="datetimeFigureOut">
              <a:rPr lang="ru-BY" smtClean="0"/>
              <a:t>09.03.2023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8BB81CD-3BAD-44ED-8564-8331B9E8A5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262CF74-571C-4474-A15C-993C08015F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06129-4A5D-46E1-925B-7BB529559195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466666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B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6CAB6D-A476-4517-8A77-E04A198D9E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Решение задач на коллекции в </a:t>
            </a:r>
            <a:r>
              <a:rPr lang="en-US" dirty="0"/>
              <a:t>Java</a:t>
            </a:r>
            <a:endParaRPr lang="ru-BY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F32A4E8-A595-4A63-A949-ABB568D4C2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099444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4C3940-B7F2-4CBF-AB26-842654C29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8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506E8D-DBB7-4E82-8B95-8A55F087E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/>
              <a:t>	Создать класс </a:t>
            </a:r>
            <a:r>
              <a:rPr lang="en-US" dirty="0"/>
              <a:t>Book</a:t>
            </a:r>
            <a:r>
              <a:rPr lang="ru-RU" dirty="0"/>
              <a:t>, который должен хранить поля автор, название и </a:t>
            </a:r>
            <a:r>
              <a:rPr lang="en-US" dirty="0" err="1"/>
              <a:t>isbn</a:t>
            </a:r>
            <a:r>
              <a:rPr lang="en-US" dirty="0"/>
              <a:t>(</a:t>
            </a:r>
            <a:r>
              <a:rPr lang="ru-RU" dirty="0"/>
              <a:t>Международный стандартный книжный номер</a:t>
            </a:r>
            <a:r>
              <a:rPr lang="en-US" dirty="0"/>
              <a:t>)</a:t>
            </a:r>
            <a:r>
              <a:rPr lang="ru-RU" dirty="0"/>
              <a:t>. Для этого класса переопределить метод </a:t>
            </a:r>
            <a:r>
              <a:rPr lang="en-US" dirty="0" err="1"/>
              <a:t>toString</a:t>
            </a:r>
            <a:r>
              <a:rPr lang="ru-RU" dirty="0"/>
              <a:t>()</a:t>
            </a:r>
            <a:r>
              <a:rPr lang="en-US" dirty="0"/>
              <a:t>.</a:t>
            </a:r>
            <a:endParaRPr lang="ru-RU" dirty="0"/>
          </a:p>
          <a:p>
            <a:pPr marL="0" indent="0" algn="just">
              <a:buNone/>
            </a:pPr>
            <a:r>
              <a:rPr lang="ru-RU" dirty="0"/>
              <a:t>	После в методе </a:t>
            </a:r>
            <a:r>
              <a:rPr lang="en-US" dirty="0"/>
              <a:t>main</a:t>
            </a:r>
            <a:r>
              <a:rPr lang="ru-RU" dirty="0"/>
              <a:t> создать </a:t>
            </a:r>
            <a:r>
              <a:rPr lang="en-US" dirty="0"/>
              <a:t>List </a:t>
            </a:r>
            <a:r>
              <a:rPr lang="ru-RU" dirty="0"/>
              <a:t>и добавить туда 5 объектов класса </a:t>
            </a:r>
            <a:r>
              <a:rPr lang="en-US" dirty="0"/>
              <a:t>Book</a:t>
            </a:r>
            <a:r>
              <a:rPr lang="ru-RU" dirty="0"/>
              <a:t>  </a:t>
            </a:r>
            <a:endParaRPr lang="en-US" dirty="0"/>
          </a:p>
          <a:p>
            <a:pPr marL="0" indent="0" algn="just">
              <a:buNone/>
            </a:pPr>
            <a:r>
              <a:rPr lang="en-US" dirty="0"/>
              <a:t>	</a:t>
            </a:r>
            <a:r>
              <a:rPr lang="ru-RU" dirty="0"/>
              <a:t>Вывести все книги из </a:t>
            </a:r>
            <a:r>
              <a:rPr lang="en-US"/>
              <a:t>List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1147242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4EF3CE-3360-4B91-9E48-72A774DBD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Цели: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2F1821-1CF0-4203-9AAD-054C2975C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Научиться решать задачи с листами</a:t>
            </a:r>
          </a:p>
          <a:p>
            <a:r>
              <a:rPr lang="ru-RU" dirty="0"/>
              <a:t>Научиться решать задачи с множествами</a:t>
            </a:r>
          </a:p>
          <a:p>
            <a:r>
              <a:rPr lang="ru-RU" dirty="0"/>
              <a:t>Научиться решать задачи с картами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333202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4EE3C4-6219-4904-8BD4-CA1B0D4F6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1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043D9E-FC39-4B00-B473-61570CCD9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200" y="1690688"/>
            <a:ext cx="3632200" cy="4667250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/>
              <a:t>	Напишите программу на Java для создания нового списка массивов, добавьте некоторые элементы (строки) и распечатайте коллекцию.</a:t>
            </a:r>
            <a:endParaRPr lang="ru-BY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452F30F-B413-410F-AB4C-377CB9E23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1829" y="1690688"/>
            <a:ext cx="7900171" cy="4303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371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D53998-9206-4C70-AD1D-8D838E9FE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2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11F3C7-CBE0-4F67-8F2F-4A3657A53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90687"/>
            <a:ext cx="4126902" cy="4802187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/>
              <a:t>	Напишите Java-программу для печати всех элементов </a:t>
            </a:r>
            <a:r>
              <a:rPr lang="ru-RU" dirty="0" err="1"/>
              <a:t>ArrayList</a:t>
            </a:r>
            <a:r>
              <a:rPr lang="ru-RU" dirty="0"/>
              <a:t>, используя расположение элементов.</a:t>
            </a:r>
            <a:endParaRPr lang="ru-BY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EC39941-F09C-4E39-8827-4000A76E3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6902" y="1595181"/>
            <a:ext cx="8065098" cy="5262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818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D4E805-0EDD-44E3-A72B-E6EE0ACA2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3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24ACCD-7A03-4DDA-9D58-1520C377EB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37242"/>
            <a:ext cx="3945467" cy="5220757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/>
              <a:t>	Напишите Java-программу для вставки элементов в связанный список в первой и последней позиции.</a:t>
            </a:r>
            <a:endParaRPr lang="ru-BY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5D06B8C-E9D2-4A73-BF0C-901A50ACF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8281" y="430742"/>
            <a:ext cx="7979457" cy="6062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372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D4B385-B81A-4B08-AC71-0EEF8239F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ru-RU" dirty="0"/>
              <a:t>Задача 4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77A06A-48E1-4D65-BF3D-1490920F3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95891"/>
            <a:ext cx="4504267" cy="5675842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/>
              <a:t>Напишите программу на Java, чтобы получить первое и последнее вхождение указанных элементов в связанный список.</a:t>
            </a:r>
            <a:endParaRPr lang="ru-BY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F5D9618-5282-4BEC-93FB-E820CCA57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9600" y="541"/>
            <a:ext cx="6502400" cy="6882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501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886F24-776D-4E6C-B174-1F67B3780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5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AF0EF1-B97D-46D5-A9AD-CDC493339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	Напишите класс </a:t>
            </a:r>
            <a:r>
              <a:rPr lang="ru-RU" dirty="0" err="1"/>
              <a:t>Student</a:t>
            </a:r>
            <a:r>
              <a:rPr lang="ru-RU" dirty="0"/>
              <a:t>, предоставляющий информацию об имени студента методом </a:t>
            </a:r>
            <a:r>
              <a:rPr lang="ru-RU" dirty="0" err="1"/>
              <a:t>getName</a:t>
            </a:r>
            <a:r>
              <a:rPr lang="ru-RU" dirty="0"/>
              <a:t>() и о его курсе методом </a:t>
            </a:r>
            <a:r>
              <a:rPr lang="ru-RU" dirty="0" err="1"/>
              <a:t>getCourse</a:t>
            </a:r>
            <a:r>
              <a:rPr lang="ru-RU" dirty="0"/>
              <a:t>().</a:t>
            </a:r>
          </a:p>
          <a:p>
            <a:pPr marL="0" indent="0">
              <a:buNone/>
            </a:pPr>
            <a:r>
              <a:rPr lang="ru-RU" dirty="0"/>
              <a:t>	Напишите метод </a:t>
            </a:r>
            <a:r>
              <a:rPr lang="ru-RU" dirty="0" err="1"/>
              <a:t>printStudents</a:t>
            </a:r>
            <a:r>
              <a:rPr lang="ru-RU" dirty="0"/>
              <a:t>(List </a:t>
            </a:r>
            <a:r>
              <a:rPr lang="ru-RU" dirty="0" err="1"/>
              <a:t>students</a:t>
            </a:r>
            <a:r>
              <a:rPr lang="ru-RU" dirty="0"/>
              <a:t>, </a:t>
            </a:r>
            <a:r>
              <a:rPr lang="ru-RU" dirty="0" err="1"/>
              <a:t>int</a:t>
            </a:r>
            <a:r>
              <a:rPr lang="ru-RU" dirty="0"/>
              <a:t> </a:t>
            </a:r>
            <a:r>
              <a:rPr lang="ru-RU" dirty="0" err="1"/>
              <a:t>course</a:t>
            </a:r>
            <a:r>
              <a:rPr lang="ru-RU" dirty="0"/>
              <a:t>), который получает список студентов и номер курса и печатает в консоль имена тех студентов из списка, которые обучаются на данном курсе. Для обхода списка в этом методе используйте итератор.</a:t>
            </a:r>
          </a:p>
          <a:p>
            <a:pPr marL="0" indent="0">
              <a:buNone/>
            </a:pPr>
            <a:r>
              <a:rPr lang="ru-RU" dirty="0"/>
              <a:t>	Протестируйте ваш метод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327793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C15AF0-30DF-41C8-8843-BB15E26D4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6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1A6F28-D36A-4727-AB15-6AFD25D25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	Напишите методы </a:t>
            </a:r>
            <a:r>
              <a:rPr lang="ru-RU" dirty="0" err="1"/>
              <a:t>union</a:t>
            </a:r>
            <a:r>
              <a:rPr lang="ru-RU" dirty="0"/>
              <a:t>(</a:t>
            </a:r>
            <a:r>
              <a:rPr lang="ru-RU" dirty="0" err="1"/>
              <a:t>Set</a:t>
            </a:r>
            <a:r>
              <a:rPr lang="ru-RU" dirty="0"/>
              <a:t> set1, </a:t>
            </a:r>
            <a:r>
              <a:rPr lang="ru-RU" dirty="0" err="1"/>
              <a:t>Set</a:t>
            </a:r>
            <a:r>
              <a:rPr lang="ru-RU" dirty="0"/>
              <a:t> set2) и </a:t>
            </a:r>
            <a:r>
              <a:rPr lang="ru-RU" dirty="0" err="1"/>
              <a:t>intersect</a:t>
            </a:r>
            <a:r>
              <a:rPr lang="ru-RU" dirty="0"/>
              <a:t>(</a:t>
            </a:r>
            <a:r>
              <a:rPr lang="ru-RU" dirty="0" err="1"/>
              <a:t>Set</a:t>
            </a:r>
            <a:r>
              <a:rPr lang="ru-RU" dirty="0"/>
              <a:t> set1, </a:t>
            </a:r>
            <a:r>
              <a:rPr lang="ru-RU" dirty="0" err="1"/>
              <a:t>Set</a:t>
            </a:r>
            <a:r>
              <a:rPr lang="ru-RU" dirty="0"/>
              <a:t> set2), реализующих операции объединения и пересечения двух множеств. Протестируйте работу этих методах на двух предварительно заполненных множествах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2278168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D48D64-51D6-4DBA-9ECE-2408B1A37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7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BEEC2D-0E5E-415D-A286-8B3A6CC1D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64200" cy="4667250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/>
              <a:t>Сохраните все положительные целые числа от 1 до 100 в коллекции списков и удалите объект с индексной позицией 10 в коллекции из коллекции.</a:t>
            </a:r>
            <a:endParaRPr lang="ru-BY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C3872AD-5324-4A73-A927-D779E76E9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2133" y="7241"/>
            <a:ext cx="4859867" cy="6914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843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282</Words>
  <Application>Microsoft Office PowerPoint</Application>
  <PresentationFormat>Широкоэкранный</PresentationFormat>
  <Paragraphs>25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Решение задач на коллекции в Java</vt:lpstr>
      <vt:lpstr>Цели:</vt:lpstr>
      <vt:lpstr>Задача 1</vt:lpstr>
      <vt:lpstr>Задача 2</vt:lpstr>
      <vt:lpstr>Задача 3</vt:lpstr>
      <vt:lpstr>Задача 4</vt:lpstr>
      <vt:lpstr>Задача 5</vt:lpstr>
      <vt:lpstr>Задача 6</vt:lpstr>
      <vt:lpstr>Задача 7</vt:lpstr>
      <vt:lpstr>Задача 8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Решение задач на коллекции в Java</dc:title>
  <dc:creator>Ivan Laptev</dc:creator>
  <cp:lastModifiedBy>Ivan Laptev</cp:lastModifiedBy>
  <cp:revision>5</cp:revision>
  <dcterms:created xsi:type="dcterms:W3CDTF">2023-03-08T20:53:22Z</dcterms:created>
  <dcterms:modified xsi:type="dcterms:W3CDTF">2023-03-09T09:35:39Z</dcterms:modified>
</cp:coreProperties>
</file>