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62" r:id="rId13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85A53-8D2F-4D3A-86C4-9A5ABBFA2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41D5A-A70C-425D-950D-F895FD9E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4F87D-087D-476E-8914-2E174997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7B1699-50ED-4633-B00B-56848751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99099-AC18-4E88-B57F-0A8DECF7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1822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3BB52-ECD8-487E-B1A3-388A0A81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202FDA-BFF7-4D99-9B44-263A9A325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99F6E-735D-4E64-BC12-489A70A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6EA81D-8A85-4009-9537-87D7AE76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0D1D8-F18D-4A57-964B-823D775A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63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D763B2-4ED7-4D8C-BF06-D0AED4B5B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B4028-42FD-4F1A-8791-752F4B0F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B7132-FD13-4BD0-896B-B420831B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8C9ED-0E13-4EAC-BD97-DC01D16A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57648-ABF5-4518-934C-E83E71FE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4129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F0EEA-840C-4D9C-927B-F05DFC8A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BBB96-87FB-4EAA-9402-3CF172D9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7DDB5-FAD4-45B0-8E87-D3CDB828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E9E86-0F68-4E6E-B476-9F07316B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E34FB-75A8-449D-BEB4-3E770C2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3464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0E331-2FE3-40A4-A280-22919D37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286776-A1AB-4A83-97A0-1533BBB8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F3D05-3083-474B-9D48-BEED6867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5F7E3-1CE2-4CAC-9B3E-6DFECF21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B6FF2-A271-4A27-B5DC-62FF010B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088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59BF-710F-4055-87C0-BC383892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B565A-3545-40E0-ABF1-2D5659319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0F3BF4-E481-4E99-B74F-B8CF5B676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F8496D-E477-4497-8508-059231BB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C8E409-30A4-4870-A77F-BEFB9EA1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3D0EC-7091-48A4-B629-83B81F7B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331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B6442-7C92-48C9-9875-C15B0542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761E04-2872-456D-8516-19553D8B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8B2CA9-E39A-4903-BDE2-4E87DE16D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838CD-482D-42BA-BC85-04623938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E0594C-9C12-4F84-A47D-1EEF966CA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B4BCA1-8905-4FA8-841A-F918DD0D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7FA64C-F4E9-4ED5-A86F-631B3B23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FEF812-9029-4678-999B-43346E93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313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A0640-2D4F-4A85-B98F-5268D895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F9157-AB59-49B2-8E79-9DC5BA16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D7B998-E4C8-4A60-9770-08B6069B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C49F45-AF94-4FC4-BECC-51B47FDA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1697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35DDB0-05E6-4EE7-BBF0-6D765634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D1FE91-D576-4321-BB7B-D185AA69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F9FAF7-6B6C-4C44-9FE0-4D82E807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2377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4729D-F4F2-4BD7-A15F-0C90A842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2A242-DBAF-4F76-979E-A5B0633A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D5790F-3EAC-4D4B-BB08-BC568CD7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205644-1816-4483-B7A0-16193BF9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07990E-7324-4101-92C2-D1965E3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51C3D-22F0-4FA8-BE29-09D73CA3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8964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90802-B571-4A1D-84D2-44D372CA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64DEF9-5F51-42B7-BC0D-9642A5C28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EB94E5-5B52-4C59-8356-682ADA42E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4DD3AE-D382-4D3F-8718-ED29DC4E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77B36F-1573-4DE7-856E-922E9BE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DF8BD6-4C8F-425D-BD4C-8DCA6057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3105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96937-3F5A-4F6D-971E-693162FF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E6095-DFB2-47ED-A059-182A7FB9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6ABA30-45B2-4AD2-B551-1590F894D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1D99-1A10-4EED-A332-9C0CE80C5088}" type="datetimeFigureOut">
              <a:rPr lang="ru-BY" smtClean="0"/>
              <a:t>19.02.2023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A11E7-15F9-4B9D-A1A6-BA64EE4EA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EDCBD-3754-4C2A-BB92-65324E4A7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8675-D289-473D-8B08-6CB06B9226AF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676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6A77F-9605-4FE7-99B2-1D2FB33FB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 на обработку исключений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7A61F3-7F77-46E1-A793-7875E53A2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6669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CE62D-68EB-4655-B911-3A981DB0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DD669-EDDB-4B53-B90F-61145E1D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4145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DEBF4-AC8F-46C6-8D85-5B819C69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Каким будет результат следующего кода Java?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00E41-C316-4362-B785-7E5C4215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а) Привет</a:t>
            </a:r>
            <a:br>
              <a:rPr lang="ru-RU" dirty="0"/>
            </a:br>
            <a:r>
              <a:rPr lang="ru-RU" dirty="0"/>
              <a:t>б) Мир</a:t>
            </a:r>
            <a:br>
              <a:rPr lang="ru-RU" dirty="0"/>
            </a:br>
            <a:r>
              <a:rPr lang="ru-RU" dirty="0"/>
              <a:t>в) </a:t>
            </a:r>
            <a:r>
              <a:rPr lang="ru-RU" dirty="0" err="1"/>
              <a:t>HelloWorld</a:t>
            </a:r>
            <a:br>
              <a:rPr lang="ru-RU" dirty="0"/>
            </a:br>
            <a:r>
              <a:rPr lang="ru-RU" dirty="0"/>
              <a:t>г) Ошибка компиляции</a:t>
            </a:r>
            <a:endParaRPr lang="ru-BY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2C524B47-D5E0-4125-A445-FCC6C6D4B27F}"/>
              </a:ext>
            </a:extLst>
          </p:cNvPr>
          <p:cNvSpPr/>
          <p:nvPr/>
        </p:nvSpPr>
        <p:spPr>
          <a:xfrm>
            <a:off x="0" y="2136246"/>
            <a:ext cx="651933" cy="592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1270B2-603C-4691-8B4B-8EFF6B65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01" y="1425917"/>
            <a:ext cx="7760599" cy="50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6F2F9-CBC4-4CDF-9976-99C4D0A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C5D94-0244-4D84-B429-5812CBE3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6044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92D83-37A9-48F2-A6AB-4B14E363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A8550-866A-4F4C-8587-92A37FCF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Отработать создание своих исключений</a:t>
            </a:r>
          </a:p>
          <a:p>
            <a:r>
              <a:rPr lang="ru-RU" dirty="0"/>
              <a:t>Отработать обработку исключений</a:t>
            </a:r>
          </a:p>
          <a:p>
            <a:r>
              <a:rPr lang="ru-RU" dirty="0"/>
              <a:t>Отработать вызов исключений при помощи ключевого слова </a:t>
            </a:r>
            <a:r>
              <a:rPr lang="en-US" dirty="0"/>
              <a:t>throw</a:t>
            </a:r>
          </a:p>
          <a:p>
            <a:r>
              <a:rPr lang="ru-RU" dirty="0"/>
              <a:t>Отработать предупреждение об исключении при помощи ключевого слова </a:t>
            </a:r>
            <a:r>
              <a:rPr lang="en-US" dirty="0"/>
              <a:t>throws</a:t>
            </a:r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5667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3D384-0E14-41DA-82EF-CE623D9D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A3A3A"/>
                </a:solidFill>
                <a:effectLst/>
                <a:latin typeface="+mn-lt"/>
              </a:rPr>
              <a:t>В чем польза </a:t>
            </a:r>
            <a:r>
              <a:rPr lang="ru-RU" b="0" i="0" dirty="0" err="1">
                <a:solidFill>
                  <a:srgbClr val="3A3A3A"/>
                </a:solidFill>
                <a:effectLst/>
                <a:latin typeface="+mn-lt"/>
              </a:rPr>
              <a:t>try</a:t>
            </a:r>
            <a:r>
              <a:rPr lang="ru-RU" b="0" i="0" dirty="0">
                <a:solidFill>
                  <a:srgbClr val="3A3A3A"/>
                </a:solidFill>
                <a:effectLst/>
                <a:latin typeface="+mn-lt"/>
              </a:rPr>
              <a:t> &amp; </a:t>
            </a:r>
            <a:r>
              <a:rPr lang="ru-RU" b="0" i="0" dirty="0" err="1">
                <a:solidFill>
                  <a:srgbClr val="3A3A3A"/>
                </a:solidFill>
                <a:effectLst/>
                <a:latin typeface="+mn-lt"/>
              </a:rPr>
              <a:t>catch</a:t>
            </a:r>
            <a:r>
              <a:rPr lang="ru-RU" b="0" i="0" dirty="0">
                <a:solidFill>
                  <a:srgbClr val="3A3A3A"/>
                </a:solidFill>
                <a:effectLst/>
                <a:latin typeface="+mn-lt"/>
              </a:rPr>
              <a:t>?</a:t>
            </a:r>
            <a:endParaRPr lang="ru-BY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423F3-70C1-4533-9797-7AC9D1BE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а) Это позволяет нам вручную обрабатывать исключение</a:t>
            </a:r>
            <a:br>
              <a:rPr lang="ru-RU" dirty="0"/>
            </a:br>
            <a:r>
              <a:rPr lang="ru-RU" dirty="0"/>
              <a:t>б) Это позволяет исправлять ошибки</a:t>
            </a:r>
            <a:br>
              <a:rPr lang="ru-RU" dirty="0"/>
            </a:br>
            <a:r>
              <a:rPr lang="ru-RU" dirty="0"/>
              <a:t>c) Предотвращает автоматическое завершение программы в случаях, когда возникает исключение</a:t>
            </a:r>
            <a:br>
              <a:rPr lang="ru-RU" dirty="0"/>
            </a:br>
            <a:r>
              <a:rPr lang="ru-RU" dirty="0"/>
              <a:t>d) Все упомянутые</a:t>
            </a:r>
            <a:endParaRPr lang="ru-BY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CC5D879-5DA2-4B32-AF6A-D7352CA7217C}"/>
              </a:ext>
            </a:extLst>
          </p:cNvPr>
          <p:cNvSpPr/>
          <p:nvPr/>
        </p:nvSpPr>
        <p:spPr>
          <a:xfrm>
            <a:off x="0" y="3281627"/>
            <a:ext cx="651933" cy="592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238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37E4-B6C4-48D7-B44B-2A4C2131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07B2E-AA3B-4276-8663-59B20A82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326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Создать новый класс </a:t>
            </a:r>
            <a:r>
              <a:rPr lang="en-US" dirty="0" err="1"/>
              <a:t>SimpleException</a:t>
            </a:r>
            <a:r>
              <a:rPr lang="ru-RU" dirty="0"/>
              <a:t>, который наследует </a:t>
            </a:r>
            <a:r>
              <a:rPr lang="ru-RU" dirty="0" err="1"/>
              <a:t>ксласс</a:t>
            </a:r>
            <a:r>
              <a:rPr lang="ru-RU" dirty="0"/>
              <a:t> </a:t>
            </a:r>
            <a:r>
              <a:rPr lang="en-US" dirty="0"/>
              <a:t>Exception</a:t>
            </a:r>
            <a:r>
              <a:rPr lang="ru-RU" dirty="0"/>
              <a:t>. И реализует метод </a:t>
            </a:r>
            <a:r>
              <a:rPr lang="en-US" dirty="0"/>
              <a:t>example,</a:t>
            </a:r>
            <a:r>
              <a:rPr lang="ru-RU" dirty="0"/>
              <a:t> который выводит в консоли предупреждение и возбуждает исключение.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773AEA-7D78-4C69-BB07-757B2B1C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94" y="538978"/>
            <a:ext cx="6499410" cy="59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A47A3-2101-4B0A-AF4A-C205BB43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3A3A3A"/>
                </a:solidFill>
                <a:effectLst/>
                <a:latin typeface="+mn-lt"/>
              </a:rPr>
              <a:t>Какие из этих ключевых слов используются для проверки блока на наличие исключений?</a:t>
            </a:r>
            <a:endParaRPr lang="ru-BY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7A1F3-21F5-4098-A74F-94E2C1DF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a) try</a:t>
            </a:r>
            <a:br>
              <a:rPr lang="en-US" dirty="0"/>
            </a:br>
            <a:r>
              <a:rPr lang="en-US" dirty="0"/>
              <a:t>b) catch</a:t>
            </a:r>
            <a:br>
              <a:rPr lang="en-US" dirty="0"/>
            </a:br>
            <a:r>
              <a:rPr lang="en-US" dirty="0"/>
              <a:t>c) throw</a:t>
            </a:r>
            <a:br>
              <a:rPr lang="en-US" dirty="0"/>
            </a:br>
            <a:r>
              <a:rPr lang="en-US" dirty="0"/>
              <a:t>d) check</a:t>
            </a:r>
            <a:endParaRPr lang="ru-BY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9C9624-EC01-44AB-978E-A306413CA8AA}"/>
              </a:ext>
            </a:extLst>
          </p:cNvPr>
          <p:cNvSpPr/>
          <p:nvPr/>
        </p:nvSpPr>
        <p:spPr>
          <a:xfrm>
            <a:off x="0" y="1797579"/>
            <a:ext cx="651933" cy="592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380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17C81-7781-4C48-8B6B-903767C1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1EB03-07F4-4941-AD6B-04301F0D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13255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Создайте исключение, если </a:t>
            </a:r>
            <a:r>
              <a:rPr lang="ru-RU" b="1" i="0" dirty="0">
                <a:solidFill>
                  <a:srgbClr val="000000"/>
                </a:solidFill>
                <a:effectLst/>
              </a:rPr>
              <a:t>возраст</a:t>
            </a:r>
            <a:r>
              <a:rPr lang="ru-RU" dirty="0"/>
              <a:t> младше 18 лет (выведите "Доступ запрещен"). Если возраст старше 18 лет, введите "Доступ предоставлен“</a:t>
            </a:r>
            <a:r>
              <a:rPr lang="en-US" dirty="0"/>
              <a:t>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2F752A-4168-436F-8657-54BA6AB4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05" y="2675467"/>
            <a:ext cx="8814095" cy="39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86A11-4F3A-4B52-AD0B-A682033A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A3A3A"/>
                </a:solidFill>
                <a:effectLst/>
                <a:latin typeface="+mn-lt"/>
              </a:rPr>
              <a:t>Какие из этих ключевых слов используются для создания исключения вручную?</a:t>
            </a:r>
            <a:endParaRPr lang="ru-BY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6336B-D887-47C6-8C1E-74F0025A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try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catch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throw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check</a:t>
            </a:r>
            <a:endParaRPr lang="ru-BY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48F77E2F-C79C-4DA0-B0DC-6F4021658336}"/>
              </a:ext>
            </a:extLst>
          </p:cNvPr>
          <p:cNvSpPr/>
          <p:nvPr/>
        </p:nvSpPr>
        <p:spPr>
          <a:xfrm>
            <a:off x="0" y="2491846"/>
            <a:ext cx="651933" cy="592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50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7EA9B-E4BF-4ECD-9DB2-8D913D11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BD205-0BB6-4AF4-B5CA-691CDF9C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Словите исключение в следующей программе: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74C48C-D200-493E-AF34-31D685F5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2" y="2793167"/>
            <a:ext cx="9153096" cy="24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4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EC5F5-8D3E-4874-B13D-F8B7992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Какое из этих утверждений неверно?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F0983-C0EF-461C-B460-FED95DDB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за блоком </a:t>
            </a:r>
            <a:r>
              <a:rPr lang="ru-RU" dirty="0" err="1"/>
              <a:t>try</a:t>
            </a:r>
            <a:r>
              <a:rPr lang="ru-RU" dirty="0"/>
              <a:t> не обязательно должен следовать блок </a:t>
            </a:r>
            <a:r>
              <a:rPr lang="ru-RU" dirty="0" err="1"/>
              <a:t>catch</a:t>
            </a:r>
            <a:br>
              <a:rPr lang="ru-RU" dirty="0"/>
            </a:br>
            <a:r>
              <a:rPr lang="ru-RU" dirty="0"/>
              <a:t>b) за блоком </a:t>
            </a:r>
            <a:r>
              <a:rPr lang="ru-RU" dirty="0" err="1"/>
              <a:t>try</a:t>
            </a:r>
            <a:r>
              <a:rPr lang="ru-RU" dirty="0"/>
              <a:t> может следовать блок </a:t>
            </a:r>
            <a:r>
              <a:rPr lang="ru-RU" dirty="0" err="1"/>
              <a:t>finally</a:t>
            </a:r>
            <a:r>
              <a:rPr lang="ru-RU" dirty="0"/>
              <a:t> вместо блока </a:t>
            </a:r>
            <a:r>
              <a:rPr lang="ru-RU" dirty="0" err="1"/>
              <a:t>catch</a:t>
            </a:r>
            <a:br>
              <a:rPr lang="ru-RU" dirty="0"/>
            </a:br>
            <a:r>
              <a:rPr lang="ru-RU" dirty="0"/>
              <a:t>c) за </a:t>
            </a:r>
            <a:r>
              <a:rPr lang="ru-RU" dirty="0" err="1"/>
              <a:t>try</a:t>
            </a:r>
            <a:r>
              <a:rPr lang="ru-RU" dirty="0"/>
              <a:t> может следовать как блок </a:t>
            </a:r>
            <a:r>
              <a:rPr lang="ru-RU" dirty="0" err="1"/>
              <a:t>catch</a:t>
            </a:r>
            <a:r>
              <a:rPr lang="ru-RU" dirty="0"/>
              <a:t>, так и блок </a:t>
            </a:r>
            <a:r>
              <a:rPr lang="ru-RU" dirty="0" err="1"/>
              <a:t>finally</a:t>
            </a:r>
            <a:br>
              <a:rPr lang="ru-RU" dirty="0"/>
            </a:br>
            <a:r>
              <a:rPr lang="ru-RU" dirty="0"/>
              <a:t>d) за </a:t>
            </a:r>
            <a:r>
              <a:rPr lang="ru-RU" dirty="0" err="1"/>
              <a:t>try</a:t>
            </a:r>
            <a:r>
              <a:rPr lang="ru-RU" dirty="0"/>
              <a:t> не должно следовать ничего</a:t>
            </a:r>
            <a:endParaRPr lang="ru-BY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28FF65B-57FA-424C-A966-0983A03F5EFD}"/>
              </a:ext>
            </a:extLst>
          </p:cNvPr>
          <p:cNvSpPr/>
          <p:nvPr/>
        </p:nvSpPr>
        <p:spPr>
          <a:xfrm>
            <a:off x="0" y="2836334"/>
            <a:ext cx="651933" cy="592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707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271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Тема Office</vt:lpstr>
      <vt:lpstr>Решение задач на обработку исключений</vt:lpstr>
      <vt:lpstr>Цели:</vt:lpstr>
      <vt:lpstr>В чем польза try &amp; catch?</vt:lpstr>
      <vt:lpstr>Задача 1</vt:lpstr>
      <vt:lpstr>Какие из этих ключевых слов используются для проверки блока на наличие исключений?</vt:lpstr>
      <vt:lpstr>Задача 2</vt:lpstr>
      <vt:lpstr>Какие из этих ключевых слов используются для создания исключения вручную?</vt:lpstr>
      <vt:lpstr>Задача 3</vt:lpstr>
      <vt:lpstr>Какое из этих утверждений неверно?</vt:lpstr>
      <vt:lpstr>Задача 4</vt:lpstr>
      <vt:lpstr>Каким будет результат следующего кода Java?</vt:lpstr>
      <vt:lpstr>Задача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обработку исключений</dc:title>
  <dc:creator>Ivan Laptev</dc:creator>
  <cp:lastModifiedBy>Ivan Laptev</cp:lastModifiedBy>
  <cp:revision>5</cp:revision>
  <dcterms:created xsi:type="dcterms:W3CDTF">2023-02-19T18:10:32Z</dcterms:created>
  <dcterms:modified xsi:type="dcterms:W3CDTF">2023-02-19T18:56:03Z</dcterms:modified>
</cp:coreProperties>
</file>