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682EB-AD36-494B-8A03-5007961A2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572E0E-46B3-425D-8A65-A017939CC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FFC85-FE67-49EA-AFA6-F748D3E3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DBCF7F-2C71-4695-B596-2CA2B605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DC759D-E373-482A-8895-DA2E8295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9843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FF440-F380-4941-BFE2-2E4C74AC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4997CB-4332-4FEB-9D42-1BCFB933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18FE91-FFAF-4FA8-A8C7-0039BD68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CE434-0812-4451-80BB-560A3372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364C9-FCAC-4CE1-A991-D3970862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9632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B1F193-F5D5-4D6E-A37C-1A27EB33C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43C4E8-D9E6-41F3-9EA0-1E640B422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95C0E-410B-4C40-8A32-42BFE391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D31DF-3592-4D53-88DC-9FF41858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75A1C-3080-4D8E-9BD2-49E0C540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087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546F1-E794-41D6-AA97-F67654E2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3A132-52DF-4197-B81E-8C30712C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287C5-9636-44AB-A67D-1D262697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B48553-028E-43A9-9706-9717BBF1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C40CB-BEDD-4B47-BD1D-2583F59D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864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7F07F-3AEF-4581-A1DD-350D373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F320AD-211A-4703-8BF2-8F7EC43F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BB7B19-E631-456A-9669-A38236BB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D4754-810D-4088-8C39-D7759861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5F8B67-4150-4F9B-8E80-937FFFC6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4663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7A4CC-9E0E-407C-9D34-00C556D1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74B3A-5A2E-46DB-A599-3A7D950E5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9397AC-8C07-4E5B-BA33-76D4D4D5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25E381-9E07-4F1E-813D-D68E49C5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F3CF67-FF2A-4B5D-BF33-CF50EA65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210428-2D54-447A-86A2-0C6C3678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397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B00D5-1240-43A8-91F3-D33A19B1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D84A26-17B2-4CCC-94F5-F0E379D4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4B931-C6F9-4B8D-A027-2705B6907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980480-A3AC-489D-B45F-8D0A43AE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EF8915-0F41-43A0-8C16-262EDB646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D5BCBA-D712-4BAB-AF5F-DFBA3DE2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DA19F9-81B0-4522-9337-14A5D39B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76B504-FF91-4CDC-A9E1-0FC96D21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2082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779DA-5145-4521-BCEC-8FD89195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B052AC-94C2-446A-9FF0-8C316332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B6ED72-335B-4D14-927A-C1D43880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A5E36B-879C-4A1E-9AF3-50B939E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3389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A3A18F-1D97-4684-BF88-EA18FBD1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D23A65-265F-4F62-8B34-F04C5CF5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D22C2D-C92A-4A9B-8601-2D115D33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645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2261B-F37F-4956-A6FD-2DD16940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1150A-45E8-4E03-8519-2CD5E258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F13E50-63D2-4FF6-8333-FA5A374C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C8A148-3F43-4F1E-8D12-6399311C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FA6885-1A04-4312-B263-41C42056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531F90-01BC-4FDD-B355-136E2FC3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342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CC812-0DC8-4203-A12C-D9B4EC9F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FF2B88-F9F0-4D24-BF25-29B6CEE6C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B605DC-D798-4700-9596-AA408670A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B1E0E-172A-4662-BA7E-A3391241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18CAC-B1FF-4472-89F9-2A04A265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9D1B3-E641-4D69-80FB-88279041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4102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B7397-DA7F-4449-B4CC-2E39DE03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722B7B-847D-4292-86B7-961EBF6A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1F331-C3A7-4C4E-96A6-86F565C96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7680-9647-491B-BDB4-B03BB0FACB4B}" type="datetimeFigureOut">
              <a:rPr lang="ru-BY" smtClean="0"/>
              <a:t>20.03.2023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29506-060C-4B2B-96D6-C4262F4E3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2004F-4ECE-438F-9EFE-06296855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45C-02EB-490B-A764-FA36C91294B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796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B844D-F37C-47B9-8855-D85189884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на </a:t>
            </a:r>
            <a:r>
              <a:rPr lang="en-US" dirty="0"/>
              <a:t>Java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32B2AF-56B7-4887-A1D2-194B8DD0A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12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01800E-BDC0-4FCB-9270-2FF8C62A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08" y="85258"/>
            <a:ext cx="10069330" cy="668748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64D33-E349-4498-8188-A9EF527B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342147" cy="6858000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/>
              <a:t>Попробуем </a:t>
            </a:r>
            <a:r>
              <a:rPr lang="ru-RU" dirty="0" err="1"/>
              <a:t>сериализовать</a:t>
            </a:r>
            <a:r>
              <a:rPr lang="ru-RU" dirty="0"/>
              <a:t> наш объект </a:t>
            </a:r>
            <a:r>
              <a:rPr lang="en-US" dirty="0" err="1"/>
              <a:t>SavedGame</a:t>
            </a:r>
            <a:r>
              <a:rPr lang="ru-RU" dirty="0"/>
              <a:t> и посмотреть что получится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2856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0E6C65-CEF5-41DF-A795-D8B30ABA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192"/>
            <a:ext cx="10515600" cy="566361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 нашей программе, мы создали 2 потока — </a:t>
            </a:r>
            <a:r>
              <a:rPr lang="ru-RU" dirty="0" err="1"/>
              <a:t>FileOutputStream</a:t>
            </a:r>
            <a:r>
              <a:rPr lang="ru-RU" dirty="0"/>
              <a:t> и </a:t>
            </a:r>
            <a:r>
              <a:rPr lang="ru-RU" dirty="0" err="1"/>
              <a:t>ObjectOutputStream</a:t>
            </a:r>
            <a:r>
              <a:rPr lang="ru-RU" dirty="0"/>
              <a:t>. Первый из них умеет записывать данные в файл, а второй — преобразует объекты в байты.</a:t>
            </a:r>
          </a:p>
          <a:p>
            <a:pPr marL="0" indent="0" algn="just">
              <a:buNone/>
            </a:pPr>
            <a:r>
              <a:rPr lang="ru-RU" dirty="0"/>
              <a:t>	Создав такую «цепочку» из двух потоков мы выполняем обе задачи: превращаем объект </a:t>
            </a:r>
            <a:r>
              <a:rPr lang="ru-RU" dirty="0" err="1"/>
              <a:t>SavedGame</a:t>
            </a:r>
            <a:r>
              <a:rPr lang="ru-RU" dirty="0"/>
              <a:t> в набор байт и сохраняем его в файл с помощью метода </a:t>
            </a:r>
            <a:r>
              <a:rPr lang="ru-RU" dirty="0" err="1"/>
              <a:t>writeObject</a:t>
            </a:r>
            <a:r>
              <a:rPr lang="ru-RU" dirty="0"/>
              <a:t>().</a:t>
            </a:r>
          </a:p>
          <a:p>
            <a:pPr marL="0" indent="0" algn="just">
              <a:buNone/>
            </a:pPr>
            <a:r>
              <a:rPr lang="ru-RU" dirty="0"/>
              <a:t>	Если же мы хотим восстановить наш исходный объект, то есть, загрузиться и продолжит игру с того места, где остановились, нам нужен обратный процесс, </a:t>
            </a:r>
            <a:r>
              <a:rPr lang="ru-RU" dirty="0" err="1"/>
              <a:t>десериализация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2334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BD149-9DC5-4A5D-8F37-25BB8693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</a:t>
            </a:r>
            <a:r>
              <a:rPr lang="ru-RU" dirty="0" err="1"/>
              <a:t>десериализации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938FB8-3225-41C3-904E-AD78A949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78" y="1690688"/>
            <a:ext cx="11335843" cy="40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9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543A63-9E07-4270-968C-3D9D0D38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А теперь давай попробуем сделать то же, но уберем из нашего класса </a:t>
            </a:r>
            <a:r>
              <a:rPr lang="ru-RU" dirty="0" err="1"/>
              <a:t>SavedGame</a:t>
            </a:r>
            <a:r>
              <a:rPr lang="ru-RU" dirty="0"/>
              <a:t> идентификатор версии.</a:t>
            </a:r>
          </a:p>
          <a:p>
            <a:pPr marL="0" indent="0" algn="just">
              <a:buNone/>
            </a:pPr>
            <a:r>
              <a:rPr lang="ru-RU" dirty="0"/>
              <a:t>	Не будем переписывать оба наших класса, код в них будет тем же, просто из класса </a:t>
            </a:r>
            <a:r>
              <a:rPr lang="ru-RU" dirty="0" err="1"/>
              <a:t>SavedGame</a:t>
            </a:r>
            <a:r>
              <a:rPr lang="ru-RU" dirty="0"/>
              <a:t> уберем </a:t>
            </a: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final</a:t>
            </a:r>
            <a:r>
              <a:rPr lang="ru-RU" dirty="0"/>
              <a:t>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serialVersionUID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	Кстати, мы упустили один важный момент. Понятно, что строки и примитивы </a:t>
            </a:r>
            <a:r>
              <a:rPr lang="ru-RU" dirty="0" err="1"/>
              <a:t>сериализуются</a:t>
            </a:r>
            <a:r>
              <a:rPr lang="ru-RU" dirty="0"/>
              <a:t> легко: наверняка в Java есть какие-то встроенные механизмы для этого. Но что, если в нашем </a:t>
            </a:r>
            <a:r>
              <a:rPr lang="ru-RU" dirty="0" err="1"/>
              <a:t>serializable</a:t>
            </a:r>
            <a:r>
              <a:rPr lang="ru-RU" dirty="0"/>
              <a:t>-классе есть поля, выраженные не примитивами, а ссылками на другие объекты? Давай, например, создадим отдельные классы </a:t>
            </a:r>
            <a:r>
              <a:rPr lang="ru-RU" dirty="0" err="1"/>
              <a:t>TerritoriesInfo</a:t>
            </a:r>
            <a:r>
              <a:rPr lang="ru-RU" dirty="0"/>
              <a:t>, </a:t>
            </a:r>
            <a:r>
              <a:rPr lang="ru-RU" dirty="0" err="1"/>
              <a:t>ResourcesInfo</a:t>
            </a:r>
            <a:r>
              <a:rPr lang="ru-RU" dirty="0"/>
              <a:t> и </a:t>
            </a:r>
            <a:r>
              <a:rPr lang="ru-RU" dirty="0" err="1"/>
              <a:t>DiplomacyInfo</a:t>
            </a:r>
            <a:r>
              <a:rPr lang="ru-RU" dirty="0"/>
              <a:t> для работы с нашим классом </a:t>
            </a:r>
            <a:r>
              <a:rPr lang="ru-RU" dirty="0" err="1"/>
              <a:t>SavedGame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3311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A2C9EA-86AD-47CE-9287-F9E258CD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4229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При </a:t>
            </a:r>
            <a:r>
              <a:rPr lang="ru-RU" dirty="0" err="1"/>
              <a:t>сериализации</a:t>
            </a:r>
            <a:r>
              <a:rPr lang="ru-RU" dirty="0"/>
              <a:t> объекта </a:t>
            </a:r>
            <a:r>
              <a:rPr lang="ru-RU" dirty="0" err="1"/>
              <a:t>сериализуются</a:t>
            </a:r>
            <a:r>
              <a:rPr lang="ru-RU" dirty="0"/>
              <a:t> все объекты, на которые он ссылается в своих переменных экземпляра. И если те объекты тоже ссылаются на третьи объекты, они тоже </a:t>
            </a:r>
            <a:r>
              <a:rPr lang="ru-RU" dirty="0" err="1"/>
              <a:t>сериализуются</a:t>
            </a:r>
            <a:r>
              <a:rPr lang="ru-RU" dirty="0"/>
              <a:t>. И так до бесконечности. Все классы в этой цепочке должны быть </a:t>
            </a:r>
            <a:r>
              <a:rPr lang="ru-RU" dirty="0" err="1"/>
              <a:t>Serializable</a:t>
            </a:r>
            <a:r>
              <a:rPr lang="ru-RU" dirty="0"/>
              <a:t>, иначе их невозможно будет </a:t>
            </a:r>
            <a:r>
              <a:rPr lang="ru-RU" dirty="0" err="1"/>
              <a:t>сериализовать</a:t>
            </a:r>
            <a:r>
              <a:rPr lang="ru-RU" dirty="0"/>
              <a:t> и будет выброшено исключение.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5098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97BF1F-5889-4E12-8377-99218CD9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105"/>
            <a:ext cx="10515600" cy="53748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Это, кстати, в перспективе может создать проблемы. Что делать, например, если часть класса при </a:t>
            </a:r>
            <a:r>
              <a:rPr lang="ru-RU" dirty="0" err="1"/>
              <a:t>сериализации</a:t>
            </a:r>
            <a:r>
              <a:rPr lang="ru-RU" dirty="0"/>
              <a:t> нам не нужна? Или, к примеру, класс </a:t>
            </a:r>
            <a:r>
              <a:rPr lang="ru-RU" dirty="0" err="1"/>
              <a:t>TerritoryInfo</a:t>
            </a:r>
            <a:r>
              <a:rPr lang="ru-RU" dirty="0"/>
              <a:t> в нашей программе достался нам «по наследству» в составе какой-то библиотеки. При этом он не является </a:t>
            </a:r>
            <a:r>
              <a:rPr lang="ru-RU" dirty="0" err="1"/>
              <a:t>Serializable</a:t>
            </a:r>
            <a:r>
              <a:rPr lang="ru-RU" dirty="0"/>
              <a:t>, и мы, соответственно, не можем его менять.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Получается, что и добавить поле </a:t>
            </a:r>
            <a:r>
              <a:rPr lang="ru-RU" dirty="0" err="1"/>
              <a:t>TerritoryInfo</a:t>
            </a:r>
            <a:r>
              <a:rPr lang="ru-RU" dirty="0"/>
              <a:t> в наш класс </a:t>
            </a:r>
            <a:r>
              <a:rPr lang="ru-RU" dirty="0" err="1"/>
              <a:t>SavedGame</a:t>
            </a:r>
            <a:r>
              <a:rPr lang="ru-RU" dirty="0"/>
              <a:t> мы не можем, ведь тогда весь класс </a:t>
            </a:r>
            <a:r>
              <a:rPr lang="ru-RU" dirty="0" err="1"/>
              <a:t>SavedGame</a:t>
            </a:r>
            <a:r>
              <a:rPr lang="ru-RU" dirty="0"/>
              <a:t> станет </a:t>
            </a:r>
            <a:r>
              <a:rPr lang="ru-RU" dirty="0" err="1"/>
              <a:t>несериализуемым</a:t>
            </a:r>
            <a:r>
              <a:rPr lang="ru-RU" dirty="0"/>
              <a:t>!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1433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4BBF1-CEA1-4BD3-A471-041D1134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F77E2-0371-41E1-8A2D-774D41E1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Проблемы такого рода решаются в Java при помощи ключевого слова </a:t>
            </a:r>
            <a:r>
              <a:rPr lang="ru-RU" dirty="0" err="1"/>
              <a:t>transient</a:t>
            </a:r>
            <a:r>
              <a:rPr lang="ru-RU" dirty="0"/>
              <a:t>. Если добавить к полю класса это ключевое слово — значение этого поля не будет </a:t>
            </a:r>
            <a:r>
              <a:rPr lang="ru-RU" dirty="0" err="1"/>
              <a:t>сериализовано</a:t>
            </a:r>
            <a:r>
              <a:rPr lang="ru-RU" dirty="0"/>
              <a:t>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Давай попробуем сделать одно из полей нашего класса </a:t>
            </a:r>
            <a:r>
              <a:rPr lang="ru-RU" dirty="0" err="1"/>
              <a:t>SavedGame</a:t>
            </a:r>
            <a:r>
              <a:rPr lang="ru-RU" dirty="0"/>
              <a:t> </a:t>
            </a:r>
            <a:r>
              <a:rPr lang="ru-RU" dirty="0" err="1"/>
              <a:t>transient</a:t>
            </a:r>
            <a:r>
              <a:rPr lang="ru-RU" dirty="0"/>
              <a:t>, после чего </a:t>
            </a:r>
            <a:r>
              <a:rPr lang="ru-RU" dirty="0" err="1"/>
              <a:t>сериализуем</a:t>
            </a:r>
            <a:r>
              <a:rPr lang="ru-RU" dirty="0"/>
              <a:t> и восстановим один объект.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420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C38F69-A6F3-4A3A-885A-3B847839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1385602"/>
            <a:ext cx="10078857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5AF113-D2B9-436C-B952-D963DF85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852128"/>
            <a:ext cx="1014554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6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553DE-6822-4E3F-A2A7-718F0A01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133154"/>
            <a:ext cx="10221751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4526D-10B1-4811-B56F-F99AFE27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D8C5E-5DA6-4FF1-A6DC-9EA92080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что такое </a:t>
            </a:r>
            <a:r>
              <a:rPr lang="ru-RU" dirty="0" err="1"/>
              <a:t>сериализация</a:t>
            </a:r>
            <a:r>
              <a:rPr lang="ru-RU" dirty="0"/>
              <a:t> </a:t>
            </a:r>
          </a:p>
          <a:p>
            <a:r>
              <a:rPr lang="ru-RU" dirty="0"/>
              <a:t>Изучить что такое </a:t>
            </a:r>
            <a:r>
              <a:rPr lang="ru-RU" dirty="0" err="1"/>
              <a:t>десериализация</a:t>
            </a:r>
            <a:endParaRPr lang="ru-RU" dirty="0"/>
          </a:p>
          <a:p>
            <a:r>
              <a:rPr lang="ru-RU" dirty="0"/>
              <a:t>Изучить что такое интерфейсы маркеры</a:t>
            </a:r>
          </a:p>
          <a:p>
            <a:r>
              <a:rPr lang="ru-RU" dirty="0"/>
              <a:t>Изучить что такое интерфейс </a:t>
            </a:r>
            <a:r>
              <a:rPr lang="en-US" dirty="0"/>
              <a:t>Serializable</a:t>
            </a:r>
          </a:p>
          <a:p>
            <a:r>
              <a:rPr lang="ru-RU" dirty="0"/>
              <a:t>Научиться использовать интерфейс </a:t>
            </a:r>
            <a:r>
              <a:rPr lang="en-US" dirty="0"/>
              <a:t>Serializable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9540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D59CB-90B5-444A-B3DE-08D4563C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сериализация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19607-D918-40D3-B123-8DE10B3A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err="1"/>
              <a:t>Сериализация</a:t>
            </a:r>
            <a:r>
              <a:rPr lang="ru-RU" dirty="0"/>
              <a:t> в Java - это процесс преобразования объекта Java в последовательность байтов, которые могут быть сохранены в файле, переданы по сети или сохранены в памяти для дальнейшего использования.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err="1"/>
              <a:t>Десериализация</a:t>
            </a:r>
            <a:r>
              <a:rPr lang="ru-RU" dirty="0"/>
              <a:t> обратный процесс преобразования файла в объект </a:t>
            </a:r>
            <a:r>
              <a:rPr lang="en-US" dirty="0"/>
              <a:t>Java.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4181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F89EDC-6A6F-49B8-9A70-9E755275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7507"/>
            <a:ext cx="4664242" cy="595600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 Java за процессы </a:t>
            </a:r>
            <a:r>
              <a:rPr lang="ru-RU" dirty="0" err="1"/>
              <a:t>сериализации</a:t>
            </a:r>
            <a:r>
              <a:rPr lang="ru-RU" dirty="0"/>
              <a:t> отвечает интерфейс </a:t>
            </a:r>
            <a:r>
              <a:rPr lang="ru-RU" b="1" dirty="0" err="1"/>
              <a:t>Serializable</a:t>
            </a:r>
            <a:r>
              <a:rPr lang="ru-RU" dirty="0"/>
              <a:t>. Этот интерфейс крайне прост: чтобы им пользоваться, не нужно реализовывать ни одного метода!</a:t>
            </a:r>
          </a:p>
          <a:p>
            <a:pPr marL="0" indent="0" algn="just">
              <a:buNone/>
            </a:pPr>
            <a:r>
              <a:rPr lang="ru-RU" dirty="0"/>
              <a:t>	Напишем класс который будет отвечать за сохранение игры. Наш класс должен реализовывать интерфейс </a:t>
            </a:r>
            <a:r>
              <a:rPr lang="en-US" dirty="0"/>
              <a:t>Serializable.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C8041-2A24-45CA-85C3-CCF8C9CD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42" y="555784"/>
            <a:ext cx="7613643" cy="57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27D916-19FC-402F-BAAE-1560B6FA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723522"/>
            <a:ext cx="800211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8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F52D86-9B60-40A5-A178-5DC1BE82A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Три массива данных отвечают за информацию о территориях, экономике и дипломатии, а интерфейс </a:t>
            </a:r>
            <a:r>
              <a:rPr lang="ru-RU" dirty="0" err="1"/>
              <a:t>Serializable</a:t>
            </a:r>
            <a:r>
              <a:rPr lang="ru-RU" dirty="0"/>
              <a:t> говорит Java-машине: «все </a:t>
            </a:r>
            <a:r>
              <a:rPr lang="ru-RU" dirty="0" err="1"/>
              <a:t>ок</a:t>
            </a:r>
            <a:r>
              <a:rPr lang="ru-RU" dirty="0"/>
              <a:t>, если что, объекты этого класса можно </a:t>
            </a:r>
            <a:r>
              <a:rPr lang="ru-RU" dirty="0" err="1"/>
              <a:t>сериализовать</a:t>
            </a:r>
            <a:r>
              <a:rPr lang="ru-RU" dirty="0"/>
              <a:t>».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1367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514EB-3A9B-4580-927C-9624BFE7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Интерфейсы-маркеры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C4235-9339-4841-BEFC-0691681E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Это специальные информативные интерфейсы, которые просто помечают наши классы дополнительной информацией, в будущем полезной для Java-машины. Никаких методов, которые нужно было бы имплементировать, у них нет. Так вот, </a:t>
            </a:r>
            <a:r>
              <a:rPr lang="ru-RU" dirty="0" err="1"/>
              <a:t>Serializable</a:t>
            </a:r>
            <a:r>
              <a:rPr lang="ru-RU" dirty="0"/>
              <a:t> — один из таких интерфейсов.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2149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E0EBA8-2CCD-4CC7-BBF3-1DC9E58D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Еще один важный момент: переменная </a:t>
            </a:r>
          </a:p>
          <a:p>
            <a:pPr marL="0" indent="0" algn="ctr">
              <a:buNone/>
            </a:pP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final</a:t>
            </a:r>
            <a:r>
              <a:rPr lang="ru-RU" dirty="0"/>
              <a:t>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serialVersionUID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которую мы определили в классе. Зачем она нужна?</a:t>
            </a:r>
          </a:p>
          <a:p>
            <a:pPr marL="0" indent="0">
              <a:buNone/>
            </a:pPr>
            <a:r>
              <a:rPr lang="ru-RU" dirty="0"/>
              <a:t>	Это поле содержит уникальный идентификатор версии </a:t>
            </a:r>
            <a:r>
              <a:rPr lang="ru-RU" dirty="0" err="1"/>
              <a:t>сериализованного</a:t>
            </a:r>
            <a:r>
              <a:rPr lang="ru-RU" dirty="0"/>
              <a:t> класса.</a:t>
            </a:r>
          </a:p>
          <a:p>
            <a:pPr marL="0" indent="0">
              <a:buNone/>
            </a:pPr>
            <a:r>
              <a:rPr lang="ru-RU" dirty="0"/>
              <a:t>	Идентификатор версии есть у любого класса, который имплементирует интерфейс </a:t>
            </a:r>
            <a:r>
              <a:rPr lang="ru-RU" dirty="0" err="1"/>
              <a:t>Serializable</a:t>
            </a:r>
            <a:r>
              <a:rPr lang="ru-RU" dirty="0"/>
              <a:t>. Он вычисляется по содержимому класса — полям, порядку объявления, методам. И если мы поменяем в нашем классе тип поля и/или количество полей, идентификатор версии моментально изменится. </a:t>
            </a:r>
            <a:r>
              <a:rPr lang="ru-RU" dirty="0" err="1"/>
              <a:t>serialVersionUID</a:t>
            </a:r>
            <a:r>
              <a:rPr lang="ru-RU" dirty="0"/>
              <a:t> тоже записывается при </a:t>
            </a:r>
            <a:r>
              <a:rPr lang="ru-RU" dirty="0" err="1"/>
              <a:t>сериализации</a:t>
            </a:r>
            <a:r>
              <a:rPr lang="ru-RU" dirty="0"/>
              <a:t> класса.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9465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765AE3-0AC9-4711-9648-444F5F09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Когда мы пытаемся провести </a:t>
            </a:r>
            <a:r>
              <a:rPr lang="ru-RU" dirty="0" err="1"/>
              <a:t>десериализацию</a:t>
            </a:r>
            <a:r>
              <a:rPr lang="ru-RU" dirty="0"/>
              <a:t>, то есть восстановить объект из набора байт, значение </a:t>
            </a:r>
            <a:r>
              <a:rPr lang="ru-RU" dirty="0" err="1"/>
              <a:t>serialVersionUID</a:t>
            </a:r>
            <a:r>
              <a:rPr lang="ru-RU" dirty="0"/>
              <a:t> сравнивается со значением </a:t>
            </a:r>
            <a:r>
              <a:rPr lang="ru-RU" dirty="0" err="1"/>
              <a:t>serialVersionUID</a:t>
            </a:r>
            <a:r>
              <a:rPr lang="ru-RU" dirty="0"/>
              <a:t> класса в нашей программе. Если значения не совпадают, будет выброшено исключение </a:t>
            </a:r>
            <a:r>
              <a:rPr lang="ru-RU" dirty="0" err="1"/>
              <a:t>java.io.InvalidClassException</a:t>
            </a:r>
            <a:r>
              <a:rPr lang="ru-RU" dirty="0"/>
              <a:t>. Мы увидим пример этого дальше.</a:t>
            </a:r>
          </a:p>
          <a:p>
            <a:pPr marL="0" indent="0" algn="just">
              <a:buNone/>
            </a:pPr>
            <a:r>
              <a:rPr lang="ru-RU" dirty="0"/>
              <a:t>	Чтобы избежать таких ситуаций, мы просто вручную задаем для нашего класса этот идентификатор версии. В нашем случае он будет равен просто 1 (можешь подставить любое другое понравившееся число).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32981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761</Words>
  <Application>Microsoft Office PowerPoint</Application>
  <PresentationFormat>Широкоэкранный</PresentationFormat>
  <Paragraphs>38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Сериализация и десериализация на Java</vt:lpstr>
      <vt:lpstr>Цели:</vt:lpstr>
      <vt:lpstr>Что такое сериализация</vt:lpstr>
      <vt:lpstr>Презентация PowerPoint</vt:lpstr>
      <vt:lpstr>Презентация PowerPoint</vt:lpstr>
      <vt:lpstr>Презентация PowerPoint</vt:lpstr>
      <vt:lpstr>Интерфейсы-маркеры</vt:lpstr>
      <vt:lpstr>Презентация PowerPoint</vt:lpstr>
      <vt:lpstr>Презентация PowerPoint</vt:lpstr>
      <vt:lpstr>Попробуем сериализовать наш объект SavedGame и посмотреть что получится</vt:lpstr>
      <vt:lpstr>Презентация PowerPoint</vt:lpstr>
      <vt:lpstr>Процесс десериализации</vt:lpstr>
      <vt:lpstr>Презентация PowerPoint</vt:lpstr>
      <vt:lpstr>Презентация PowerPoint</vt:lpstr>
      <vt:lpstr>Презентация PowerPoint</vt:lpstr>
      <vt:lpstr>Проблема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 и десериализация на Java</dc:title>
  <dc:creator>Ivan Laptev</dc:creator>
  <cp:lastModifiedBy>Ivan Laptev</cp:lastModifiedBy>
  <cp:revision>6</cp:revision>
  <dcterms:created xsi:type="dcterms:W3CDTF">2023-03-20T07:41:02Z</dcterms:created>
  <dcterms:modified xsi:type="dcterms:W3CDTF">2023-03-20T08:25:11Z</dcterms:modified>
</cp:coreProperties>
</file>