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62" r:id="rId4"/>
    <p:sldId id="263" r:id="rId5"/>
    <p:sldId id="267" r:id="rId6"/>
    <p:sldId id="264" r:id="rId7"/>
    <p:sldId id="265" r:id="rId8"/>
    <p:sldId id="266" r:id="rId9"/>
    <p:sldId id="260" r:id="rId10"/>
    <p:sldId id="261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7245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052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6650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8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652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8359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031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186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04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23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BY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117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658B759-4F65-488C-BA1E-33251AB314DB}" type="datetimeFigureOut">
              <a:rPr lang="ru-BY" smtClean="0"/>
              <a:t>02.02.2023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0668685-E9D5-45B8-B9AF-A8053BAA13A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774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lang/Math.html#random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0%D1%82%D0%B8%D1%80%D0%BE%D0%B2%D0%BA%D0%B0_%D0%BF%D1%83%D0%B7%D1%8B%D1%80%D1%8C%D0%BA%D0%BE%D0%BC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10/docs/api/java/lang/Math.html#random(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EBF0A-43E9-4A2F-9615-99E221681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ru-RU" sz="8000" b="0" i="0" dirty="0">
                <a:solidFill>
                  <a:srgbClr val="E1E3E6"/>
                </a:solidFill>
                <a:effectLst/>
              </a:rPr>
              <a:t>Систематизация и обобщение знаний о языке программирования </a:t>
            </a:r>
            <a:r>
              <a:rPr lang="en-US" sz="8000" b="0" i="0" dirty="0">
                <a:solidFill>
                  <a:srgbClr val="E1E3E6"/>
                </a:solidFill>
                <a:effectLst/>
              </a:rPr>
              <a:t>Java</a:t>
            </a:r>
            <a:endParaRPr lang="ru-BY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1C9339-3471-4B74-8796-11E692850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AB95E19-9860-4F0F-920F-741F6B8C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3541396"/>
            <a:ext cx="2361142" cy="31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8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F8B89-A719-4096-A804-7E5BC590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38586-0173-4700-8B5D-25477809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ru-RU" b="0" i="0" dirty="0">
                <a:solidFill>
                  <a:srgbClr val="222222"/>
                </a:solidFill>
                <a:effectLst/>
              </a:rPr>
              <a:t>Создайте класс </a:t>
            </a:r>
            <a:r>
              <a:rPr lang="ru-RU" b="0" i="0" dirty="0">
                <a:solidFill>
                  <a:srgbClr val="2F3235"/>
                </a:solidFill>
                <a:effectLst/>
              </a:rPr>
              <a:t>Test2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</a:rPr>
              <a:t>с двумя переменными. Добавьте конструктор с входными параметрами. Добавьте конструктор, инициализирующий члены класса по умолчанию. Добавьте </a:t>
            </a:r>
            <a:r>
              <a:rPr lang="ru-RU" b="0" i="0" dirty="0" err="1">
                <a:solidFill>
                  <a:srgbClr val="2F3235"/>
                </a:solidFill>
                <a:effectLst/>
              </a:rPr>
              <a:t>set</a:t>
            </a:r>
            <a:r>
              <a:rPr lang="ru-RU" b="0" i="0" dirty="0">
                <a:solidFill>
                  <a:srgbClr val="2F3235"/>
                </a:solidFill>
                <a:effectLst/>
              </a:rPr>
              <a:t>-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и </a:t>
            </a:r>
            <a:r>
              <a:rPr lang="ru-RU" b="0" i="0" dirty="0" err="1">
                <a:solidFill>
                  <a:srgbClr val="2F3235"/>
                </a:solidFill>
                <a:effectLst/>
              </a:rPr>
              <a:t>get</a:t>
            </a:r>
            <a:r>
              <a:rPr lang="ru-RU" b="0" i="0" dirty="0">
                <a:solidFill>
                  <a:srgbClr val="2F3235"/>
                </a:solidFill>
                <a:effectLst/>
              </a:rPr>
              <a:t>-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</a:rPr>
              <a:t>методы для полей экземпляра класса.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4011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BAFC1-B737-410D-915F-939BB62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3EDF5-6A49-49FE-AC01-44BD4FD7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</a:rPr>
              <a:t>Заполните массив случайным числами и выведите максимальное, минимальное и среднее значение.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</a:rPr>
              <a:t>Для генерации случайного числа используйте метод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hlinkClick r:id="rId2"/>
              </a:rPr>
              <a:t>Math.random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hlinkClick r:id="rId2"/>
              </a:rPr>
              <a:t>()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который возвращает значение в промежутке [0, 1].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1441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9D0966-D021-4698-AD01-7A6B71E4D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3669878"/>
            <a:ext cx="5248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A439C-1C82-4F98-9DC1-8CFC5F7E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EA186-01BE-40C8-A818-E58F56C6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0" i="0" dirty="0">
              <a:solidFill>
                <a:srgbClr val="111111"/>
              </a:solidFill>
              <a:effectLst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Заполните массив случайным числами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 </a:t>
            </a:r>
            <a:r>
              <a:rPr lang="ru-RU" b="0" i="0" dirty="0">
                <a:solidFill>
                  <a:srgbClr val="111111"/>
                </a:solidFill>
                <a:effectLst/>
              </a:rPr>
              <a:t>Реализуйте алгоритм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hlinkClick r:id="rId3"/>
              </a:rPr>
              <a:t>сортировки пузырьком</a:t>
            </a:r>
            <a:r>
              <a:rPr lang="ru-RU" b="0" i="0" dirty="0">
                <a:solidFill>
                  <a:srgbClr val="111111"/>
                </a:solidFill>
                <a:effectLst/>
              </a:rPr>
              <a:t> для сортировки массива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</a:rPr>
              <a:t>Для генерации случайного числа используйте метод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hlinkClick r:id="rId4"/>
              </a:rPr>
              <a:t>Math.random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hlinkClick r:id="rId4"/>
              </a:rPr>
              <a:t>()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который возвращает значение в промежутке [0, 1].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946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C1BDC84-9638-43C6-9E35-F0695097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33" y="3559640"/>
            <a:ext cx="4047067" cy="329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61EFD-9C8C-4570-B9B3-E740B5C9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1F7B9-B9AF-4DDB-AC8C-3BAA1BE0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Повторить основу ООП</a:t>
            </a:r>
          </a:p>
          <a:p>
            <a:r>
              <a:rPr lang="ru-RU" dirty="0"/>
              <a:t>2. На практике повторить</a:t>
            </a:r>
            <a:r>
              <a:rPr lang="en-US" dirty="0"/>
              <a:t> </a:t>
            </a:r>
            <a:r>
              <a:rPr lang="ru-RU" dirty="0"/>
              <a:t>применение логического </a:t>
            </a:r>
            <a:r>
              <a:rPr lang="en-US" dirty="0"/>
              <a:t> </a:t>
            </a:r>
            <a:r>
              <a:rPr lang="ru-RU" dirty="0"/>
              <a:t>оператора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3. На практике повторим использование конструкторов и работу с приватными полями объекта</a:t>
            </a:r>
          </a:p>
          <a:p>
            <a:r>
              <a:rPr lang="ru-RU" dirty="0"/>
              <a:t>4. Повторим работу с циклами и генерацию случайных чисел </a:t>
            </a:r>
          </a:p>
          <a:p>
            <a:r>
              <a:rPr lang="ru-RU" dirty="0"/>
              <a:t>5. Повторим сортировку массивов методом пузырька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0047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8BD99-9358-4B70-BC86-6911F35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ООП?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BF913-4828-48BC-BC21-734BFEE4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ООП - это парадигма разработки программных систем, в которой приложения состоят из объектов.</a:t>
            </a:r>
            <a:endParaRPr lang="ru-BY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2ACF0B-14E1-41AA-9307-0FFFCB65E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6566"/>
          <a:stretch/>
        </p:blipFill>
        <p:spPr bwMode="auto">
          <a:xfrm>
            <a:off x="7941733" y="3877733"/>
            <a:ext cx="4250267" cy="29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9EFBA71-231B-4506-BEDE-7AD9B4D7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783" y="3669878"/>
            <a:ext cx="3723217" cy="31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F409-DEEF-456E-A300-93E498EE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 знаете об ООП?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61A8E-3D02-4F2F-A3B2-A1266AC1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816187"/>
          </a:xfrm>
        </p:spPr>
        <p:txBody>
          <a:bodyPr/>
          <a:lstStyle/>
          <a:p>
            <a:r>
              <a:rPr lang="ru-RU" dirty="0"/>
              <a:t>Как мы уже разобрали в ООП приложения состоят из объектов но что же такое объект?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07822-BD90-4B7E-A8D5-DD851EA5CC6E}"/>
              </a:ext>
            </a:extLst>
          </p:cNvPr>
          <p:cNvSpPr txBox="1"/>
          <p:nvPr/>
        </p:nvSpPr>
        <p:spPr>
          <a:xfrm>
            <a:off x="676656" y="2980267"/>
            <a:ext cx="1044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effectLst/>
              </a:rPr>
              <a:t>Объекты — это сущности, у которых есть свойства и поведение. Обычно объекты являются экземплярами какого-нибудь класса. Например, в игре может быть класс </a:t>
            </a:r>
            <a:r>
              <a:rPr lang="ru-RU" sz="2400" b="0" i="0" dirty="0" err="1">
                <a:effectLst/>
              </a:rPr>
              <a:t>Character</a:t>
            </a:r>
            <a:r>
              <a:rPr lang="ru-RU" sz="2400" b="0" i="0" dirty="0">
                <a:effectLst/>
              </a:rPr>
              <a:t> (персонаж), а его экземплярами будут </a:t>
            </a:r>
            <a:r>
              <a:rPr lang="ru-RU" sz="2400" b="0" i="0" dirty="0" err="1">
                <a:effectLst/>
              </a:rPr>
              <a:t>hero</a:t>
            </a:r>
            <a:r>
              <a:rPr lang="ru-RU" sz="2400" b="0" i="0" dirty="0">
                <a:effectLst/>
              </a:rPr>
              <a:t> или NPC.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6245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C05E-2344-4148-BBF9-1460CC15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7D01-38BC-4D2F-8172-178AD336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6652F02-1AA4-4268-BFD8-474E68BB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6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BB6E1-5EC4-41AD-833A-3AEA2A62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ещё?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168F3-3CE0-4D9C-BD69-FCAB4521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748453"/>
          </a:xfrm>
        </p:spPr>
        <p:txBody>
          <a:bodyPr/>
          <a:lstStyle/>
          <a:p>
            <a:r>
              <a:rPr lang="ru-RU" dirty="0"/>
              <a:t>Мы уже сказали что объект является экземпляром класса. И вот следующий вопрос: что такое класс?</a:t>
            </a:r>
            <a:endParaRPr lang="ru-BY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EBA7015-1533-41C7-953A-067456C94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867" y="3669878"/>
            <a:ext cx="3005667" cy="30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02EEB-BD86-47FE-8A0B-2FC3F0614991}"/>
              </a:ext>
            </a:extLst>
          </p:cNvPr>
          <p:cNvSpPr txBox="1"/>
          <p:nvPr/>
        </p:nvSpPr>
        <p:spPr>
          <a:xfrm>
            <a:off x="751945" y="2885048"/>
            <a:ext cx="10583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0" dirty="0">
                <a:effectLst/>
              </a:rPr>
              <a:t>Класс — в объектно-ориентированном программировании, представляет собой шаблон для создания объектов, обеспечивающий начальные значения состояний: инициализация полей-переменных и реализация поведения функций или методов.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13212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5CC45-45F7-4AA2-A756-9A5F4D3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в ООП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F9A46-4E4D-4182-83DA-6736EA6C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69765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Что такое класс я думаю всем ясно. Теперь поговорим о том из чего состоит класс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D8466-9BCD-4A53-83E8-0D9F9B63076C}"/>
              </a:ext>
            </a:extLst>
          </p:cNvPr>
          <p:cNvSpPr txBox="1"/>
          <p:nvPr/>
        </p:nvSpPr>
        <p:spPr>
          <a:xfrm>
            <a:off x="762001" y="3132667"/>
            <a:ext cx="1066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Классы в ООП состоят из методов и полей.</a:t>
            </a:r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0957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9E59B-3C88-452D-86F7-28A34A74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818CD-AAE3-4453-BB87-C9059C93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1"/>
            <a:ext cx="2780222" cy="1846642"/>
          </a:xfrm>
        </p:spPr>
        <p:txBody>
          <a:bodyPr/>
          <a:lstStyle/>
          <a:p>
            <a:r>
              <a:rPr lang="ru-RU" dirty="0"/>
              <a:t>1. Абстракция</a:t>
            </a:r>
          </a:p>
          <a:p>
            <a:r>
              <a:rPr lang="ru-RU" dirty="0"/>
              <a:t>2. Инкапсуляция</a:t>
            </a:r>
          </a:p>
          <a:p>
            <a:r>
              <a:rPr lang="ru-RU" dirty="0"/>
              <a:t>3. Наследование</a:t>
            </a:r>
          </a:p>
          <a:p>
            <a:r>
              <a:rPr lang="ru-RU" dirty="0"/>
              <a:t>4. Полиморфизм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8C90F-A8EE-42F9-BD98-C60E0F4C40AE}"/>
              </a:ext>
            </a:extLst>
          </p:cNvPr>
          <p:cNvSpPr txBox="1"/>
          <p:nvPr/>
        </p:nvSpPr>
        <p:spPr>
          <a:xfrm>
            <a:off x="4884234" y="1923143"/>
            <a:ext cx="63115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Наследование: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extends </a:t>
            </a:r>
            <a:r>
              <a:rPr lang="ru-RU" sz="2400" dirty="0"/>
              <a:t>для классов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Implements </a:t>
            </a:r>
            <a:r>
              <a:rPr lang="ru-RU" sz="2400" dirty="0"/>
              <a:t>для интерфейсов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Модификаторы доступа: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default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0922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383F4-728C-44C7-BC48-1971E132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706D9-DDD8-451E-BD24-EDDC1F47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</a:rPr>
              <a:t>Создайте класс Test1 с двумя переменными. Добавьте метод вывода на экран и методы изменения переменных. Добавьте метод, который находит сумму значений этих переменных, и метод, который находит наибольшее значение из этих двух переменных.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88815118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193</TotalTime>
  <Words>385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Метрополия</vt:lpstr>
      <vt:lpstr>Систематизация и обобщение знаний о языке программирования Java</vt:lpstr>
      <vt:lpstr>Цели:</vt:lpstr>
      <vt:lpstr>Что такое ООП?</vt:lpstr>
      <vt:lpstr>Что вы знаете об ООП?</vt:lpstr>
      <vt:lpstr>Презентация PowerPoint</vt:lpstr>
      <vt:lpstr>А что ещё?</vt:lpstr>
      <vt:lpstr>Класс в ООП</vt:lpstr>
      <vt:lpstr>Принципы ООП</vt:lpstr>
      <vt:lpstr>Задача 1</vt:lpstr>
      <vt:lpstr>Задача 2</vt:lpstr>
      <vt:lpstr>Задача 3</vt:lpstr>
      <vt:lpstr>Задача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Laptev</dc:creator>
  <cp:lastModifiedBy>Ivan Laptev</cp:lastModifiedBy>
  <cp:revision>10</cp:revision>
  <dcterms:created xsi:type="dcterms:W3CDTF">2023-02-02T17:24:47Z</dcterms:created>
  <dcterms:modified xsi:type="dcterms:W3CDTF">2023-02-02T20:37:57Z</dcterms:modified>
</cp:coreProperties>
</file>