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1358A-FE48-4B5B-8C42-F158C599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509DB0-28E4-4E26-B9A9-D1FB71D51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8D192-3181-43B8-B331-F18FD9B4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AA1CD-E27F-489E-9FFF-453B9E73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E0E433-A443-4458-B106-26A66D40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244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B2D86-78C3-4B4C-A941-45B5A60E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56161-FC79-4111-9349-3C588A0E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96B6F-A78D-422F-B7F5-D755A398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A1E57-2EAB-4581-94E7-1E4D56A3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3BB71-0251-40E1-809D-F82D3FF1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3706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BAE409-DEF6-411D-992E-7859C52A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4764A1-325C-4E91-A45E-C9B8D48E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12A5B-0945-4ACE-8AE9-3931771F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C56AC-1BC3-40E6-B9FA-F4D72BB0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05C372-DC02-4CAB-BC3F-D9B176D9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895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E4F17-662A-4D7D-A21F-02141192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543C0-5B00-468D-B709-74997560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D326F-C46C-43F0-8D72-EB7438F3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94366-6E53-42AE-AE89-713AEA4E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6B07F-98CE-48AE-A096-9809A0D1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2289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588DA-8F99-4A39-9D41-14D2D379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24812-2BA0-4AEB-88D6-02750320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622D9-0F12-4D13-B637-EA28E6F6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10E6B-97FD-4DCE-B4E7-D632F6D2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303A9-80A2-4E56-BF14-BC33D51A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744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F93C5-1726-4C7C-8C11-9DB9BAF1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C8BDD-5ADA-42AE-A371-0D2A336B5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979526-F9B2-41A0-A412-F47242E9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60B3C-888B-4CCD-BFC9-9D264673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81960A-FA48-46B8-8C69-66A1D716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2F9DA3-958E-49D7-A147-BBDA154F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480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B911-0415-4824-A87B-2773EED6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1DEA8-564E-495B-B168-45386A81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B75964-DFA1-48C8-9F02-7241EFA1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751D8C-7120-4CCA-9F05-A79F54F8C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997C3E-D2C9-4FCC-BB99-5F5468904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F09401-301A-41C2-9777-97904E8A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6F596B-3ABF-4BB3-B22F-04369604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A05C24-2B04-4622-B7F6-974613A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573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03A2C-6836-4364-98C7-BEA0E72F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3F2058-5BD6-4089-8E34-B2664F30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EAD4DD-E79D-4E07-BE5A-8ECEA6EF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56460E-A31C-41FB-9562-8523E49B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6376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40413E-320C-4A29-88DB-F39FED4F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7ED946-54EA-4458-B2C3-F250A451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B0EB42-B180-432C-92D7-50B0EC14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840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FBB8-43FE-490F-B263-14D61E73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780B2-65A0-4004-8847-B1C21E1D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4594FF-7CDB-4A61-8F68-8BCDF146C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0DD3A-91AB-4A3E-B943-EF7A8B8F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615CDE-5B75-4F47-AD08-ABFBB5F9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F02F7-B69A-4823-88C4-394B5FA7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4454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455DC-A630-498A-B18C-68B34B5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73B52-EB11-40C8-A2A8-47C9D3112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8F2570-3293-46B5-9AE3-A36D773E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6317F-1761-4D3C-A8E5-DE1B337C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EEE58C-F885-48C1-B6C4-2E9093D4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5A22FD-9849-4CC5-A889-1A4B4B6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721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0F40-FA83-4F91-9728-58B83BA9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8CC70-6743-4B25-BA60-42BFE878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BBC44-7416-4F21-BEBA-9761BD3EE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1185-BB3E-43EC-B18E-E61E722638E6}" type="datetimeFigureOut">
              <a:rPr lang="ru-BY" smtClean="0"/>
              <a:t>24.03.2023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ABD6D-624F-414A-A89E-7C5D601C1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1FF83-2C6B-4BF5-802C-7C865717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3E23-AEF9-44CE-80E8-1EF737545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603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7C7A9-A26D-499C-8822-12AB2F351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игры коллекционер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C0A40-2AAD-4E92-A79F-E938C68BC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41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D4383-65A4-4B30-8ADB-BF74417C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Напишите </a:t>
            </a:r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 </a:t>
            </a:r>
            <a:r>
              <a:rPr lang="ru-RU" dirty="0"/>
              <a:t>методы для полей </a:t>
            </a:r>
            <a:r>
              <a:rPr lang="en-US" dirty="0"/>
              <a:t>X</a:t>
            </a:r>
            <a:r>
              <a:rPr lang="ru-RU" dirty="0"/>
              <a:t> и</a:t>
            </a:r>
            <a:r>
              <a:rPr lang="en-US" dirty="0"/>
              <a:t> Y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8F65F-4F57-48AF-B825-96AC90AA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8D1766-FAA4-43DC-930B-3C913D58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1540"/>
            <a:ext cx="5991451" cy="28195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322B11-D515-4E55-AC40-AC50A1D4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25" y="2591540"/>
            <a:ext cx="6552375" cy="28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41E26-E288-43D9-BF0F-82376A59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Начинаем работу с основным классом программы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542CA-24D9-4519-9300-1C39B196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B8E186-97AE-4460-8D58-F163C6B0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59" y="1758156"/>
            <a:ext cx="86442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94D7A-DDBF-40D3-A646-A105720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начальных значений окна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4A700-E65D-4397-9F1C-2944D6E2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4FAD17-47D8-41A8-BCDA-734FFF7C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" y="1690689"/>
            <a:ext cx="1218955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3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DFE67-568C-4167-B710-9716089A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объект </a:t>
            </a:r>
            <a:r>
              <a:rPr lang="en-US" dirty="0"/>
              <a:t>“</a:t>
            </a:r>
            <a:r>
              <a:rPr lang="ru-RU" dirty="0"/>
              <a:t>змейки</a:t>
            </a:r>
            <a:r>
              <a:rPr lang="en-US" dirty="0"/>
              <a:t>”</a:t>
            </a:r>
            <a:r>
              <a:rPr lang="ru-RU" dirty="0"/>
              <a:t> и яблока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70E9E-4A00-477C-99B3-14610070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D129B-6AD4-4005-B933-72C36D9D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47867"/>
            <a:ext cx="12192000" cy="26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4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25CB3-381C-494A-8C24-FB2FB3AF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таймер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B54AE-C3C4-47DA-9428-519DD3ED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0CD833-4E8B-45DB-B6D1-D77DD8B8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439"/>
            <a:ext cx="12192000" cy="8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3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03C35-6374-4F80-A852-919DD53D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конструктор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70F63-F092-41F7-A595-728C6EC2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D8070-BBC3-4E32-9D9C-E106B189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86" y="2215858"/>
            <a:ext cx="9207428" cy="24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3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0FBB3-9657-432A-BF99-1D6D2278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отрисовку объектов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A7327-E360-40B0-902F-714702DC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531D93-3015-477B-948D-768E86AD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4" y="2590525"/>
            <a:ext cx="11688331" cy="16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2A870-DB29-41F7-879D-D9AD064E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Нарисуем игровую сетку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6ADA77-06F6-48CF-9DB9-B5C8AFDF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8E6C95-9D0B-48AA-BD38-B0FF226C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75" y="1825625"/>
            <a:ext cx="8066650" cy="50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9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87049-F484-4781-B2BA-4D182024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Отрисуем яблоко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CAC34-D83C-4E46-83BF-11752FFB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3324DC-64A4-4303-B3F4-A8528E0A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355"/>
            <a:ext cx="12192000" cy="19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2CE3D-C1EA-4BED-942B-1796AF23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змейки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F1889-1CE5-418B-96C0-70EA656F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CB7D4-BB2E-48E4-AA84-0438DB8D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4065"/>
            <a:ext cx="12192000" cy="25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A715-82F4-46C0-9007-2A4D6486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3C7A0-C4EE-469A-8AAD-9A0A93BA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класс </a:t>
            </a:r>
            <a:r>
              <a:rPr lang="en-US" dirty="0"/>
              <a:t>“</a:t>
            </a:r>
            <a:r>
              <a:rPr lang="ru-RU" dirty="0"/>
              <a:t>игрок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Создать класс </a:t>
            </a:r>
            <a:r>
              <a:rPr lang="en-US" dirty="0"/>
              <a:t>“</a:t>
            </a:r>
            <a:r>
              <a:rPr lang="ru-RU" dirty="0"/>
              <a:t>монета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Научиться загружать изображения для создания игры</a:t>
            </a:r>
          </a:p>
          <a:p>
            <a:r>
              <a:rPr lang="ru-RU" dirty="0"/>
              <a:t>Используя </a:t>
            </a:r>
            <a:r>
              <a:rPr lang="en-US" dirty="0" err="1"/>
              <a:t>KeyAdapter</a:t>
            </a:r>
            <a:r>
              <a:rPr lang="en-US" dirty="0"/>
              <a:t> </a:t>
            </a:r>
            <a:r>
              <a:rPr lang="ru-RU" dirty="0"/>
              <a:t>реализовать передвижение персонажа</a:t>
            </a:r>
          </a:p>
          <a:p>
            <a:r>
              <a:rPr lang="ru-RU" dirty="0"/>
              <a:t>Реализовать </a:t>
            </a:r>
            <a:r>
              <a:rPr lang="ru-RU" dirty="0" err="1"/>
              <a:t>колизию</a:t>
            </a:r>
            <a:r>
              <a:rPr lang="ru-RU" dirty="0"/>
              <a:t> 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5847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F566-6FCB-4F1B-8E26-AFAC42B0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 действия для таймера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82656-C626-4E35-8E6B-3E26B77A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A91DB-6BEA-4062-8880-8FB60DAD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1" y="1541626"/>
            <a:ext cx="10347158" cy="53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5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737E-1803-4A5F-BD49-AA25271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 движение при нажатие клавиш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FDF78-58A7-4698-B6C5-FED72256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BCA3D3-E42B-4EE8-9AB5-A86505C6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532"/>
            <a:ext cx="12192000" cy="3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7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E35-36B8-42C1-98E6-60C27293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Последний шаг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D8FF7-3119-4A20-B804-79CC34D1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3947C-6E9E-4826-9354-48A94F69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675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BA9BE-DC98-4507-A11B-2F764956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начальных значений для класса змейки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F9DE4-7E50-4E93-9980-53D2D91B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86F58-77F1-46A5-942C-600230EC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6" y="1667669"/>
            <a:ext cx="10156827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4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A94F6-31D5-4343-ABD2-76B4D31B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конструктора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5A783-B39C-4603-B9DD-9817535A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1075A9-35F2-438F-8204-3C6FA4E5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2287917"/>
            <a:ext cx="11550316" cy="34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EDBE4-C076-4994-B581-535A8A5B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метода отвечающего за передвижение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75494-74D4-47C2-A7D7-76C4AC8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2A753-9640-4167-8EBE-B45EF0A0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534320" cy="2143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C6382E-51DF-4FA5-B6B7-FD5C97CA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4063"/>
            <a:ext cx="5854242" cy="28887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462197-6958-4ED8-8829-68F4E7DDC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568" y="4693459"/>
            <a:ext cx="6722091" cy="20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6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ACFAA-28E7-4468-BEAA-D58CB48B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</a:t>
            </a:r>
            <a:r>
              <a:rPr lang="en-US" dirty="0"/>
              <a:t>get</a:t>
            </a:r>
            <a:r>
              <a:rPr lang="ru-RU" dirty="0"/>
              <a:t> и </a:t>
            </a:r>
            <a:r>
              <a:rPr lang="en-US" dirty="0"/>
              <a:t>set</a:t>
            </a:r>
            <a:r>
              <a:rPr lang="ru-RU" dirty="0"/>
              <a:t> методы для полей </a:t>
            </a:r>
            <a:r>
              <a:rPr lang="en-US" dirty="0"/>
              <a:t>Length </a:t>
            </a:r>
            <a:r>
              <a:rPr lang="ru-RU" dirty="0"/>
              <a:t>и </a:t>
            </a:r>
            <a:r>
              <a:rPr lang="en-US" dirty="0"/>
              <a:t>Direction</a:t>
            </a:r>
            <a:r>
              <a:rPr lang="ru-RU" dirty="0"/>
              <a:t>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DAEC1-1128-4CDF-B115-319BB6E5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9477F-14F4-4D60-A01A-E57A9106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172069" cy="28723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2D259-036B-4A4E-8305-530C5922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20" y="3978443"/>
            <a:ext cx="7279380" cy="28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0DDB-A040-4603-BB1F-082D2D27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класса яблока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A4F7D-4EC8-4500-B7EA-8CC9A09E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начальных значений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1DF869-C217-4B29-823C-E2CB8AE3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95" y="3101157"/>
            <a:ext cx="6082009" cy="18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5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2C250-6770-494B-AF3F-CC5B5ACC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конструктора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523E9-15EE-4101-A76D-B2C753C2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C36357-BB40-4D51-B0A8-C3B2E22E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30" y="2383473"/>
            <a:ext cx="7233339" cy="20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EEC22-A776-45DA-BD64-12139A61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для задания случайной позиции яблоку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C71C1-1DDA-40CF-82E5-415F9830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4A4DE9-7F7B-49A5-99EB-3430F101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3158"/>
            <a:ext cx="12187261" cy="18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46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118</Words>
  <Application>Microsoft Office PowerPoint</Application>
  <PresentationFormat>Широкоэкранный</PresentationFormat>
  <Paragraphs>28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Создание игры коллекционер Java</vt:lpstr>
      <vt:lpstr>Цели:</vt:lpstr>
      <vt:lpstr>Задание начальных значений для класса змейки</vt:lpstr>
      <vt:lpstr>Создание конструктора</vt:lpstr>
      <vt:lpstr>Создание метода отвечающего за передвижение</vt:lpstr>
      <vt:lpstr>Создадим get и set методы для полей Length и Direction </vt:lpstr>
      <vt:lpstr>Создание класса яблока</vt:lpstr>
      <vt:lpstr>Создание конструктора</vt:lpstr>
      <vt:lpstr>Метод для задания случайной позиции яблоку</vt:lpstr>
      <vt:lpstr>Напишите get и set методы для полей X и Y</vt:lpstr>
      <vt:lpstr>Начинаем работу с основным классом программы</vt:lpstr>
      <vt:lpstr>Задание начальных значений окна</vt:lpstr>
      <vt:lpstr>Создать объект “змейки” и яблока</vt:lpstr>
      <vt:lpstr>Добавим таймер</vt:lpstr>
      <vt:lpstr>Создадим конструктор</vt:lpstr>
      <vt:lpstr>Напишем отрисовку объектов</vt:lpstr>
      <vt:lpstr>Нарисуем игровую сетку</vt:lpstr>
      <vt:lpstr>Отрисуем яблоко</vt:lpstr>
      <vt:lpstr>Отрисовка змейки</vt:lpstr>
      <vt:lpstr>Реализуем действия для таймера</vt:lpstr>
      <vt:lpstr>Реализуем движение при нажатие клавиш</vt:lpstr>
      <vt:lpstr>Последний шаг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“Змейка” на языке Java</dc:title>
  <dc:creator>Ivan Laptev</dc:creator>
  <cp:lastModifiedBy>Ivan Laptev</cp:lastModifiedBy>
  <cp:revision>5</cp:revision>
  <dcterms:created xsi:type="dcterms:W3CDTF">2023-02-05T14:04:06Z</dcterms:created>
  <dcterms:modified xsi:type="dcterms:W3CDTF">2023-03-24T08:54:05Z</dcterms:modified>
</cp:coreProperties>
</file>