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5311F-E0EF-44EC-8897-7166088C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3EF919-A098-4C6B-8E5C-7CA8A8C3B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3C963-4800-4EFA-85EA-4AFFE225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DC7A5-0AF6-4270-A1C2-8919DF62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1359F9-2F7B-4715-A35C-02B5658B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6255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008BE-68FD-4658-9ACB-67688325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9B6D72-3A5D-44B1-BCEF-50D50C42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AC3249-CE9D-4391-8BE2-5F0F08B2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5800F6-793D-433F-83E5-3E79DEA6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165EE-5046-46EB-941B-56CF0A73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68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2CABA0-7FC8-4177-99D4-47B5A59AE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59A410-4E1E-4933-BE27-F2334BF3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F99C0-7843-4008-878B-5ABC6067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37B1D9-5CD4-4DFC-953D-8B1D0C26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36DF8-B21A-441D-AD87-4ABE20DA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643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EA19B-A782-425E-8D70-AC4A1A2D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8175-1BC7-4770-9EF2-7176A04F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96099-CEA7-4DB2-9B7F-976D89E8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12F93-08DA-4416-9F17-9D5DB2DD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98AFE-DDEA-40AE-868D-AB725E16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452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68F80-E83D-4979-8E7E-F63534D6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12244-15C1-4E7C-AF00-ED28BC347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8B4E6-36F1-4723-AC84-A70FDA55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9B68C-7992-4643-9535-A8D82019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433D90-893C-454A-A085-AD5B77CE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3006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1E5B-63A9-4216-81BF-B7370CCA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78774-CC8B-46F9-B97B-FEB67D80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B792FE-CD02-4D4F-ABD8-AFE75305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2C229-E82B-4A55-9E33-D3FAB593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D0F64B-5790-4D84-8065-28516443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168903-7D95-40FB-9FB5-174196A9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0638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6CD07-749B-4302-A713-5AC984FF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11745C-1998-4CC9-B4B8-E4D60F073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895EC3-03EA-4080-8EE9-7F29E25D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4239CC-54E2-4C65-921B-93AA74C3E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0DBCBF-2284-41AB-A672-12277B90D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3DB104-FA7F-40C4-A819-A0FFC866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EC0509-10F5-4EE5-ADFF-E86A6227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6DD4BD-5682-4D53-A06B-9D347D56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9765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74074-095B-4749-8B32-0F26EC4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F4DF2E-8429-4FD5-BEEC-64BABD92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392A8C-954A-405E-8EF7-30ED98BD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94CD1C-12A7-413A-B579-0891AFE1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378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8401E6-EF27-415A-B3DB-81484E22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2E2D81-ECD8-42FC-BCB5-D23EC98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E52179-E978-4A05-B1D3-BA18A83A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488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463C5-8260-47D2-B1DD-88BBDCAE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81FA1-346D-491C-AE90-37870D07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30546-EAB9-4BE0-8908-941A1528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3EC621-DBF2-4D47-AA59-08F284FC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CF142-D08E-4B99-AEE1-F5AFA7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61F5A-03E0-491E-A2B8-55DF3FF7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1367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7B0C7-7F97-4578-9A19-3E75E7C0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A3F198-D801-43E2-8CAA-9C9981A58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49A47A-D58F-4738-B5DB-31C82DA5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69F1B5-923C-4A50-81FC-695E2D95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AEB246-33F0-4FAC-B364-6DB1DD9E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F30355-47A3-4590-AD06-065CA86D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709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2852-C020-4188-9456-7D78FEE0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8830D7-2FD2-4720-98D8-41B236B4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BA44B-8145-4C76-A167-F7265E72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21845-70D3-4DB3-8574-2E13BE634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6C210-3AE2-4925-9D72-568BB1F24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61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B324-AE2F-4E8E-B126-DA0461620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JPA 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2E6E8-A4EC-4DC7-8583-EF67AE834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758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E4A1E-979B-4BFD-991C-6DD44539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708A0-8E0B-4833-86B9-A98C5130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05373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JPA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Ivan Laptev</dc:creator>
  <cp:lastModifiedBy>Ivan Laptev</cp:lastModifiedBy>
  <cp:revision>2</cp:revision>
  <dcterms:created xsi:type="dcterms:W3CDTF">2023-03-03T09:02:30Z</dcterms:created>
  <dcterms:modified xsi:type="dcterms:W3CDTF">2023-03-03T09:06:25Z</dcterms:modified>
</cp:coreProperties>
</file>