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BCA2A-9DBD-464F-8859-D813830B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06B38C-0D2E-43B6-A8DF-AF214807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230B09-36E4-4BFB-8718-639B6F5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50809-44E0-4D65-9408-066D68B8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7897B0-7822-4954-90B5-6C055722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2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4BABD-2F33-4B3C-AA30-01ECCDE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5EB972-720D-4D81-9409-2C55C6583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75B67-8911-4972-B093-34F7BFCC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7DC9F-CD99-43D1-A35E-E1A508E4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1ED46-CBB7-4054-975C-D12DD3B4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D7A0DA-D5E7-4B1A-9284-413F7D226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1018A5-9E89-4158-BF11-EF9B92D18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8B3CE-7CC5-4759-B88D-FBA23500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6A02D4-7128-46F3-AE79-7CECDD3D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3CE2C-46F4-4C3A-9E9D-AEB114F1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90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A1435-389B-46DB-B4D7-3A644FE2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CDBD8-3FC4-4C2F-8827-791A3D99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F34D0-2F03-4573-B6E3-9C7AD655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03A3-7A85-405A-98E6-E2E58AAF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36B12-1845-49F3-9BCF-7B7BFD9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91B0B-1AD5-493E-91D8-80B000F2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A3D14-3A87-44EB-85BC-5223B38D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6E13A-6B1A-4CCA-8DBC-3B59FE61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09FC3-3F9D-4ACF-9089-E2E6BA3F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C30F9-0810-4817-BDB0-3BA96A80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0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5F4AD-1040-4114-8944-1C1850A9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7D06A-5FCC-473E-A0FD-623DB5F7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4532C2-70C8-4414-B9C3-3C072F88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1A70BF-5AB5-4ACE-8F51-C9FB8D3A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D58000-BA63-4A6B-AE83-F929BA1D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679547-F3CA-475E-B5D8-F64E3485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0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B42FA-D2B1-42EA-B108-F8AECAFA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86750-7772-4891-86FC-ED292425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738A79-ABA4-4817-AB02-6D34A79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70844A-5CAA-41B8-989E-FC1D52F2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CBC501-2970-4D9C-853B-15570ABD7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537A0D-9F1B-4F1F-8C54-40AD79F8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CE8F81-619F-46ED-9CC0-E807CA12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117F27-5AFD-4037-B439-4B46DD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6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205A9-2CE9-46F6-B32E-4F957838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B131ED-9CF7-43AD-B358-BA044B3D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8E4842-5FE0-4285-B40D-3B02FC64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B85E3-4E96-4997-96C3-2212D7FA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12C6D2-5310-4980-B4B9-5FCA5EE5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248849-DED6-40BE-8C34-FF0AFF37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D93DDE-DD71-42DB-A734-D5CC1E85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CDC30-DDBC-452E-803A-5905811E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6E1D7-10D1-4080-8F7C-151C6150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B4E866-F0E0-4D39-B75C-C2150212D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794268-0211-4A0B-BD73-AE1988F4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A0ED79-2851-4900-A661-D897FD9D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B9597D-7402-4BC1-AF33-536CBDA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B9EA-2192-45BA-8B9F-F8DA3C33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339474-F9BB-49CD-ABBC-7E567895C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6235AD-EB68-4356-8392-BEEB7C9B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F3C563-CD6B-4F98-B126-D276E5F3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CBE9F-3935-44C7-BA77-4700172A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FE246-AE04-442B-8D64-F959A39B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5396C-C5C3-48BB-982A-48880D2B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45332-2C15-495A-861E-DE3684BA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E68E9-E3F5-4DE6-BA47-44261FC4A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9FB9-9880-4A10-93BD-555C75F633A1}" type="datetimeFigureOut">
              <a:rPr lang="ru-RU" smtClean="0"/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85705-45DF-41C5-8890-06B64C6A9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D20E3-192B-4308-8C39-C7757B01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72A6-60D2-4A75-AECB-5C52D8B75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4617-6221-4D90-A4BA-374A7F835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JShuter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E8D323-2FEC-4BD6-818F-4D0C9D2CB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8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8EA7E-2319-4D31-A9D0-4BFBE382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этого существует очень полезная вещь — таймер. Давайте создадим его.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3788A-95D3-4200-9185-F246A3B3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этого пишем: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(20 это частота с которой обновляется таймер,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this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 где выполнять метод при обновлении таймера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Это мы должны вписать сразу после строки определения класса, т.е. после: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Также, надо дополнить строку определения класса таким образом: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24CC83-5777-49E2-AD5D-97FF08D7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41" y="1825625"/>
            <a:ext cx="3181794" cy="4096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B27B57-6BAF-48D8-9690-71B5FBFE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66" y="3676554"/>
            <a:ext cx="3172268" cy="3238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E02205-916D-4DA1-B5C9-0CBFE16C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38" y="5146430"/>
            <a:ext cx="554432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2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AC6432-6463-45A6-9752-12B6B376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После прописывания этой строки, у вас название класса должно подчеркнуться красным. Чтобы это исправить, в самом конце класса добавьте метод: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Этот метод будет выполняться при обновлении таймера. В него мы должны написать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repaint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(); чтобы при каждом обновлении таймера у нас все элементы бы стирались,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нарисовывались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заново.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Дальше, мы должны запустить таймер. Для этого, создаем конструктор класса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в него пишем: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99917-ABF0-4C4D-8D78-8E6756B7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1923840"/>
            <a:ext cx="4572638" cy="15051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B98BCA-7A29-421A-8415-EF2E5279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88" y="6005471"/>
            <a:ext cx="141942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7D99F9-C1A1-40E2-BEEA-A6C48B10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После этого, можете не запускать программу, ведь в ней ничего не изменится. Давайте заменим текстуру домика на нормальную текстуру карты. Её вы можете нарисовать сами, либо найти в интернете.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Размер картинки может быть любой, все равно её размер будет подгоняться прямо в программе. Ах да, разрешения компьютеров могут быть разные, так что добавим-ка в конструктор такие вещи: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 перед конструктором добавим: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31D0CF-6FC7-472B-8665-53984DD9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3429000"/>
            <a:ext cx="2686425" cy="11812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C93742-929F-4BC7-9AC8-CB4434C4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66" y="5424468"/>
            <a:ext cx="136226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D9D2E4-0F22-47FB-A2F0-168D837F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8"/>
            <a:ext cx="10515600" cy="5705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 сходим еще в класс Display.java и там немного изменяем метод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frame.add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наша рамка будет передаваться в класс Main.java. Переходим в этот класс, и там где у нас метод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paint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() меняем строку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drawImage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() на: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теперь наша игра будет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отрисовывать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картинку на весь экран, в независимости от его разрешения. Запускаем: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A98B0A-3BA4-4B8C-A4DA-4EC295A5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82" y="976291"/>
            <a:ext cx="2581635" cy="304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7E2BE-D2EA-4E69-8C98-CF4802A6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389" y="2643167"/>
            <a:ext cx="604921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0A950-5939-4445-B77A-8A494A4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новый класс Player.java.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8D40-812F-46C0-B1DC-246BBE37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Создадим несколько переменных, типа </a:t>
            </a:r>
            <a:r>
              <a:rPr lang="ru-RU" dirty="0" err="1"/>
              <a:t>int</a:t>
            </a:r>
            <a:r>
              <a:rPr lang="ru-RU" dirty="0"/>
              <a:t>. Первая это x, вторая это y, и третья </a:t>
            </a:r>
            <a:r>
              <a:rPr lang="ru-RU" dirty="0" err="1"/>
              <a:t>speed</a:t>
            </a:r>
            <a:r>
              <a:rPr lang="ru-RU" dirty="0"/>
              <a:t>. Пускай они будут приватными, во избежание дальнейших ошибок(установите сразу им значения, x=0, y=0, </a:t>
            </a:r>
            <a:r>
              <a:rPr lang="ru-RU" dirty="0" err="1"/>
              <a:t>speed</a:t>
            </a:r>
            <a:r>
              <a:rPr lang="ru-RU" dirty="0"/>
              <a:t> = любая скорость, я буду ставить 2). Также, создадим три метода — </a:t>
            </a:r>
            <a:r>
              <a:rPr lang="ru-RU" dirty="0" err="1"/>
              <a:t>getSpeed</a:t>
            </a:r>
            <a:r>
              <a:rPr lang="ru-RU" dirty="0"/>
              <a:t>(), </a:t>
            </a:r>
            <a:r>
              <a:rPr lang="ru-RU" dirty="0" err="1"/>
              <a:t>getX</a:t>
            </a:r>
            <a:r>
              <a:rPr lang="ru-RU" dirty="0"/>
              <a:t>() и </a:t>
            </a:r>
            <a:r>
              <a:rPr lang="ru-RU" dirty="0" err="1"/>
              <a:t>getY</a:t>
            </a:r>
            <a:r>
              <a:rPr lang="ru-RU" dirty="0"/>
              <a:t>(). Они выглядят так:</a:t>
            </a:r>
            <a:r>
              <a:rPr lang="en-US" dirty="0"/>
              <a:t>				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		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Они будут возвращать нам текущие x и y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			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координаты нашего игрока, а также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			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скорость игрока.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2DE0F-120E-469B-9A6A-FD5532A0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13" y="3904838"/>
            <a:ext cx="259116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DC8BB0-8BD2-4ABA-BC2A-7259D1A7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8"/>
            <a:ext cx="10515600" cy="5705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Теперь, нам нужен метод, отвечающий за движение. Так его и назовем — </a:t>
            </a:r>
            <a:r>
              <a:rPr lang="ru-RU" dirty="0" err="1"/>
              <a:t>move</a:t>
            </a:r>
            <a:r>
              <a:rPr lang="ru-RU" dirty="0"/>
              <a:t>. Пока у нас нету слушателя клавиш, по этому, просто напишем: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Возвращаемся в наш класс Main.java и в нем, создаем объект нашего игрока: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Далее, в методе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actionPerformed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() пишем: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BA685-4372-44B8-AAF2-DFF1714C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1395348"/>
            <a:ext cx="2029108" cy="9240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E7C40B-F2ED-43B0-863F-1CAC125F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5" y="2757465"/>
            <a:ext cx="2724530" cy="3143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E6E623-BB9A-4093-8E61-ECA43387F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051" y="3643272"/>
            <a:ext cx="140989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F1C8B1-163C-4A68-BF96-29029009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Теперь, у нас при каждом обновлении таймера будет двигаться игрок. Но сейчас мы это движение не увидим, т.к. координаты игрока мы нигде не используем. Сейчас я коротко объясню как происходит движение на экране. Двигается не сама картинка нашего игрока, а задний план, который имитирует движение игрока. Так что, переходим в метод </a:t>
            </a:r>
            <a:r>
              <a:rPr lang="ru-RU" dirty="0" err="1"/>
              <a:t>paint</a:t>
            </a:r>
            <a:r>
              <a:rPr lang="ru-RU" dirty="0"/>
              <a:t>() и там, вместо координат отрисовки, вписываем </a:t>
            </a:r>
            <a:r>
              <a:rPr lang="ru-RU" dirty="0" err="1"/>
              <a:t>player.getX</a:t>
            </a:r>
            <a:r>
              <a:rPr lang="ru-RU" dirty="0"/>
              <a:t>() и </a:t>
            </a:r>
            <a:r>
              <a:rPr lang="ru-RU" dirty="0" err="1"/>
              <a:t>player.getY</a:t>
            </a:r>
            <a:r>
              <a:rPr lang="ru-RU" dirty="0"/>
              <a:t>(). Должно выйти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8CEF35-1A8C-4974-BA5A-D1A574D5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5262540"/>
            <a:ext cx="938343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5C235-3233-4045-B8C8-4043E5E0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я объясню, что мы не совсем корректно сделали.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E8471-016E-4163-9807-B697AA98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Мы должны иметь две отдельные координаты — координата карты и координата игрока. Для чего это нужно? Сейчас мы слой </a:t>
            </a:r>
            <a:r>
              <a:rPr lang="ru-RU" dirty="0" err="1"/>
              <a:t>отрисовываем</a:t>
            </a:r>
            <a:r>
              <a:rPr lang="ru-RU" dirty="0"/>
              <a:t> относительно координаты игрока. В дальнейшем, у нас появятся объекты, находящиеся на карте, и проверять, взаимодействует ли с ними игрок будет проще, имея координаты карты. Надеюсь, объяснил понятно, а теперь мы это реализуем.</a:t>
            </a:r>
          </a:p>
        </p:txBody>
      </p:sp>
    </p:spTree>
    <p:extLst>
      <p:ext uri="{BB962C8B-B14F-4D97-AF65-F5344CB8AC3E}">
        <p14:creationId xmlns:p14="http://schemas.microsoft.com/office/powerpoint/2010/main" val="56906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B9D7A1-16FC-4E5C-A686-823F82A4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По-хорошему, мы должны иметь отдельный объект, </a:t>
            </a:r>
            <a:r>
              <a:rPr lang="ru-RU" dirty="0" err="1"/>
              <a:t>Universe</a:t>
            </a:r>
            <a:r>
              <a:rPr lang="ru-RU" dirty="0"/>
              <a:t> (Вселенная) в котором и будет содержаться информация о нашей карте(время суток, координаты и т.п.). В последующих уроках мы это сделаем, а пока, просто добавим в классе игрока две новые переменные: </a:t>
            </a:r>
            <a:r>
              <a:rPr lang="ru-RU" dirty="0" err="1"/>
              <a:t>mapX</a:t>
            </a:r>
            <a:r>
              <a:rPr lang="ru-RU" dirty="0"/>
              <a:t> и </a:t>
            </a:r>
            <a:r>
              <a:rPr lang="ru-RU" dirty="0" err="1"/>
              <a:t>mapY</a:t>
            </a:r>
            <a:r>
              <a:rPr lang="ru-RU" dirty="0"/>
              <a:t>, и сразу установим им значения, 0 и 0. И, как в случае с x и y, создадим 2 </a:t>
            </a:r>
            <a:r>
              <a:rPr lang="ru-RU" dirty="0" err="1"/>
              <a:t>getter'a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E278DA-C7D4-4508-94BD-464799B8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24" y="5062490"/>
            <a:ext cx="2162477" cy="676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95AB4E-04A0-4143-8811-4AEDA5D0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89" y="4471858"/>
            <a:ext cx="230537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57B9C-8269-417F-A852-C5F00EA2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подкорректируем наш метод </a:t>
            </a:r>
            <a:r>
              <a:rPr lang="ru-RU" dirty="0" err="1"/>
              <a:t>move</a:t>
            </a:r>
            <a:r>
              <a:rPr lang="ru-RU" dirty="0"/>
              <a:t>().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8B270-164E-4EA8-951E-D8A75D88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Напишем вместо x+=</a:t>
            </a:r>
            <a:r>
              <a:rPr lang="ru-RU" dirty="0" err="1"/>
              <a:t>speed</a:t>
            </a:r>
            <a:r>
              <a:rPr lang="ru-RU" dirty="0"/>
              <a:t> это: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 вернемся к методу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paint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поменяем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drawImage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Запускаем, и видим что ничего не поменялось. Это хороший знак, значит мы все правильно сделали.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5E915-BF02-4351-B0CC-1A7F9268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57" y="2390738"/>
            <a:ext cx="1333686" cy="5334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699E97-1C0C-43AD-8D1A-6C496B67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98" y="3429000"/>
            <a:ext cx="1024080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96F7D-6716-4359-B5C0-AAAF581C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53759-E843-4DCE-8662-E447D266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поле</a:t>
            </a:r>
          </a:p>
          <a:p>
            <a:r>
              <a:rPr lang="ru-RU" dirty="0"/>
              <a:t>Создать таймер для обновления изображения</a:t>
            </a:r>
          </a:p>
          <a:p>
            <a:r>
              <a:rPr lang="ru-RU" dirty="0"/>
              <a:t>Создать персонажа</a:t>
            </a:r>
          </a:p>
        </p:txBody>
      </p:sp>
    </p:spTree>
    <p:extLst>
      <p:ext uri="{BB962C8B-B14F-4D97-AF65-F5344CB8AC3E}">
        <p14:creationId xmlns:p14="http://schemas.microsoft.com/office/powerpoint/2010/main" val="253584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5AB20-2D54-4580-9512-5D38EE5A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Но мы видим, что картинка одна, и за ней остается след. И вот мы подошли к такой развилке. Мы можем создать игру, в которой мир будет постоянно расширяться, в зависимости оттого, в каком направлении идет игрок. Либо, сделать игру с определенного размера локацией, за пределы которой выйти нельзя, но локации смогут меняться. С какими проблемами я столкнулся, при создании этих двух вариантов. Если будем создавать игру без границ, то: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0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BF6520-5ED0-466A-8B07-35DDA081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8"/>
            <a:ext cx="10515600" cy="57054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1.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Надо будет осуществить генерацию этого мира, и если у нее нет пределов, то её надо делать случайной, т.е. будут баги прорисовки, с которыми мы будем сталкиваться постоянно.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Если будет создавать игру, основанную на смене локаций, то: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1. Либо она будет прямолинейной, с сюжетом, либо смена локаций будет случайна, но в таком случае возникает проблема номер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	2.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Локаций должно быть много, чтобы человеку не надоело играть в эту игру.</a:t>
            </a:r>
          </a:p>
          <a:p>
            <a:pPr marL="0" indent="0" algn="just">
              <a:buNone/>
            </a:pP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85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697D93-0BCD-42DD-9872-2A3C7740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Пока обойдемся без дополнительных слоев, создадим слушателя нажатий на клавиши.</a:t>
            </a:r>
          </a:p>
          <a:p>
            <a:pPr marL="0" indent="0" algn="just">
              <a:buNone/>
            </a:pPr>
            <a:r>
              <a:rPr lang="ru-RU" dirty="0"/>
              <a:t>	В конструкторе класса Main.java допишем такую строку: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Некоторые могут спросить, почему мы используем метод «добавить слушателя», а добавляем адаптер? Просто адаптер позволяет не использовать все три метода класса слушателя, а допустим, как в нашем случае, мы реализуем в нем только два: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94F71-2FF6-4545-B9C5-F8CA3215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1933518"/>
            <a:ext cx="365811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E059C7-79D0-4C61-A909-B5BB54B5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425"/>
            <a:ext cx="10515600" cy="31285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Первый метод отвечает за нажатие на клавишу, а второй за ее отпускание. Третий метод реагирует на короткое нажатие клавиши, а не задерживание её, как в первом методе. Теперь, чтобы у нас не получилась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белеберда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и чтобы не усложнять себе жизнь, сделаем точно такие же два метода в классе игрока. И теперь в наших методах, находящихся в классе Main.java напишем: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CF043-66A6-47B0-9EB8-C1F0FC5B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0"/>
            <a:ext cx="382005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161338-BB5E-4830-AEC3-9C3E2312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keyPressed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keyReleased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Готово! Теперь у нас есть слушатель нажатий на клавиши. Давайте проверим его работоспособность, просто написав в каждом из методов в классе Player.java такую строку:</a:t>
            </a:r>
          </a:p>
          <a:p>
            <a:pPr marL="0" indent="0" algn="just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Запускаем программу, смотрим в нашу консоль, и нажимаем на клавиши.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2FFD6C-893E-43EB-A944-7FCDAB98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19" y="1002105"/>
            <a:ext cx="2010056" cy="362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34CF73-4A5E-40D8-93E5-4A3F53C5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19" y="2115031"/>
            <a:ext cx="2133898" cy="2857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E63BF9-FB0C-479C-A8B5-DB983B2A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45" y="3845918"/>
            <a:ext cx="329611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64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8114AE-FCAD-4B4C-A665-7C03D404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857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Если при каждом нажатии на клавишу выписываются цифры в консоль, это означает что вы сделали все правильно. Не бойтесь, запоминать все эти клавиши не надо, за нас это уже сделал класс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KeyEvent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Теперь создадим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энум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который будет отвечать за направление игрока. Для тех, кто не знает,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энум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это такая переменная, которая может иметь несколько значений, которые мы заранее прописали. Создаем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энум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под названием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Direction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 него, через запятую, пишем такие значения: UP, DOWN, LEFT, RIGHT, NONE. Теперь, в классе Player создаем новую переменную типа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Direction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которую назовем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playerDirection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(сразу поставьте значение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Direction.NONE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). Теперь, сделаем так, чтобы при нажатии соответствующих кнопок, направление игрока изменялось. Кстати, мы всегда будем работать с методами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keyPressed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keyReleased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из класса Player.java, в классе Main.java их не трогайте. Так вот, для начала, в методе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keyPressed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объявим переменную, типа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которая равна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e.getKeyCode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(). Мы делаем это для удобства, чтобы в дальнейшем каждый раз не прописывать одно и то же. Так вот, дальше пишем: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62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AE1FFA-5A02-4624-A9BF-B0D77D74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551"/>
            <a:ext cx="10515600" cy="35533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Это условия, как будет меняться наше направление игрока в зависимости от нажатых клавиш.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B206E8-312E-4F21-BAB6-A9F6A229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28074"/>
            <a:ext cx="462027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5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469C4-A45F-4E0C-8441-4A358F28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Далее, изменим метод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move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Он должен будет выглядеть так: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9E0B7-5866-4BA0-B683-E1D376A3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10" y="1825625"/>
            <a:ext cx="761598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тех, кто не знает,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switch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это тоже самое что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только в более удобной форме. Запускаем программу, и любуемся!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1372B-3471-475F-B1AE-57E67356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5" y="1852009"/>
            <a:ext cx="319132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4CE9D-9811-4157-905A-C7BE319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73C3E-BBE3-4743-892F-E6E4B737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Для начала создадим проект. Назовем его «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». И сразу создаем класс Display.java. В него пишем: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Рамку стоит делать видимой только после настройки всего окна</a:t>
            </a:r>
          </a:p>
          <a:p>
            <a:pPr marL="0" indent="0">
              <a:buNone/>
            </a:pPr>
            <a:r>
              <a:rPr lang="ru-RU" dirty="0"/>
              <a:t>Теперь можем попробовать запустить наше 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73EAE-B460-4864-A04B-043CAAFC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82" y="2627312"/>
            <a:ext cx="802143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1A131-A347-4C4C-86BA-51680D08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Серое окно ничего интересного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E6F13-FA29-42BE-94A1-65D1CEFE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Создадим новый класс, под названием «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».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класс у нас будет являться панелью, которую мы вставим в рамку, по этому он должен расширять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JPanel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(Для тех, кто не знает, расширять пишется как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extends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после названия класса)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Возвращаемся в класс Display и после настроек рамки, но перед установлением её видимости, пишем: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CF6CB-12C1-4CEB-A6CD-6E48F12B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91" y="5047489"/>
            <a:ext cx="3796618" cy="6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E0C221-3DA1-4DAA-857D-EC848A09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Вы спросите — «Ну и зачем мы это сделали?». Представьте себе картину. Эта картина и является конечная наша игра. А теперь представьте рамку. Без ничего внутри, просто пустую рамку. На ней ничего нельзя нарисовать, она бесполезна. Для этого, мы вставили в картину пустой лист, на котором программа в дальнейшем может рисовать картину. На этом закончим наше лирическое отступление и вернемся к классу </a:t>
            </a:r>
            <a:r>
              <a:rPr lang="ru-RU" dirty="0" err="1"/>
              <a:t>Main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3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6F5FEC-DD97-46BC-A0B8-25687C02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17" y="4128784"/>
            <a:ext cx="2562583" cy="217200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598A2E5-DB87-4AA2-9932-917C9C84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Нам нужно осуществить отрисовку, по этому мы должны добавить метод </a:t>
            </a:r>
            <a:r>
              <a:rPr lang="ru-RU" dirty="0" err="1"/>
              <a:t>paint</a:t>
            </a:r>
            <a:r>
              <a:rPr lang="ru-RU" dirty="0"/>
              <a:t>. Для этого пишем: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Ну и для начала, можем написать внутри этого метода отрисовку линии. Для этого пишем: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Даааааа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не густо…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Давайте отрисуем какую-нибудь картинку. Например эту: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(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можете скачать любою картинку из интернета)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342C6-EE79-4B9C-8501-F3BD6E1B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19" y="1471554"/>
            <a:ext cx="2953162" cy="828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9511A8-9C77-485C-AE84-3847120B5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98" y="3367088"/>
            <a:ext cx="289600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331C4-AF9B-4DC3-9EEB-BEDA2F8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 скачивания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64AFE-3A37-405E-B2D9-E0B6798D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начала, нам нужно указать путь к картинке. Для этого не в методе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paint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пишем: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(предварительно надо в наш проект скинуть картинку и назвать ее 2.png)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этого удаляем строчку отрисовки линии, а вместо нее в метод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paint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пишем: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41BB-AFA3-430D-9F70-889F9545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2652689"/>
            <a:ext cx="4372585" cy="323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0EE2FA-EA63-4606-953D-8CEE684C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4" y="4524350"/>
            <a:ext cx="272453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AAED0-D4D5-4991-B3DD-BA9CDB3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Разберемся поближе с методом </a:t>
            </a:r>
            <a:r>
              <a:rPr lang="ru-RU" dirty="0" err="1"/>
              <a:t>drawImage</a:t>
            </a:r>
            <a:r>
              <a:rPr lang="ru-RU" dirty="0"/>
              <a:t>, так как мы будем часто его затрагивать.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49D2C-A4B2-4503-97F7-8C4D6004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5"/>
            <a:ext cx="115443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drawImage</a:t>
            </a:r>
            <a:r>
              <a:rPr lang="ru-RU" dirty="0"/>
              <a:t>(картинка которую мы будем рисовать, которую мы объявили раннее, координата X с которой будет рисоваться картинка, координата Y с которой будет рисоваться картинка, </a:t>
            </a:r>
            <a:r>
              <a:rPr lang="ru-RU" dirty="0" err="1"/>
              <a:t>paint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	Отдельно хочу поговорить о параметре </a:t>
            </a:r>
            <a:r>
              <a:rPr lang="ru-RU" dirty="0" err="1"/>
              <a:t>paint</a:t>
            </a:r>
            <a:r>
              <a:rPr lang="ru-RU" dirty="0"/>
              <a:t>. Лучше всего оставляйте его </a:t>
            </a:r>
            <a:r>
              <a:rPr lang="ru-RU" dirty="0" err="1"/>
              <a:t>null</a:t>
            </a:r>
            <a:r>
              <a:rPr lang="ru-RU" dirty="0"/>
              <a:t>. Я только однажды сталкивался, когда мне нужно было использовать </a:t>
            </a:r>
            <a:r>
              <a:rPr lang="ru-RU" dirty="0" err="1"/>
              <a:t>paint</a:t>
            </a:r>
            <a:r>
              <a:rPr lang="ru-RU" dirty="0"/>
              <a:t>. Это было когда я </a:t>
            </a:r>
            <a:r>
              <a:rPr lang="ru-RU" dirty="0" err="1"/>
              <a:t>отрисовывал</a:t>
            </a:r>
            <a:r>
              <a:rPr lang="ru-RU" dirty="0"/>
              <a:t> текст, и задавал ему размер шрифта. Но советую не лезть туда и использовать 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Запустим программу ещё раз!</a:t>
            </a:r>
          </a:p>
        </p:txBody>
      </p:sp>
    </p:spTree>
    <p:extLst>
      <p:ext uri="{BB962C8B-B14F-4D97-AF65-F5344CB8AC3E}">
        <p14:creationId xmlns:p14="http://schemas.microsoft.com/office/powerpoint/2010/main" val="166421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EA7617-D265-4D6C-8C61-85C93360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61975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Чего-то она маленькая, не правда ли? Давайте научимся увеличивать её размеры. Добавляем к </a:t>
            </a:r>
            <a:r>
              <a:rPr lang="ru-RU" dirty="0" err="1"/>
              <a:t>drawImage</a:t>
            </a:r>
            <a:r>
              <a:rPr lang="ru-RU" dirty="0"/>
              <a:t>() параметры так, чтобы вышло: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Что мы сейчас добавили? Эти два параметра растягивают картинку, до координат 1920 и 1080. Получается, что картинка на весь экран. Давайте запустим программу и это проверим.</a:t>
            </a:r>
          </a:p>
          <a:p>
            <a:pPr marL="0" indent="0" algn="just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Ну наконец-то. Теперь мы умеем любые картинки растягивать на весь экран. Но вот проблема. Метод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paint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вызывается только один раз. И как же его обновлять постоянно?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8086B4-E4C1-4882-820F-D9D43829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55" y="1471580"/>
            <a:ext cx="386769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11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1868</Words>
  <Application>Microsoft Office PowerPoint</Application>
  <PresentationFormat>Широкоэкранный</PresentationFormat>
  <Paragraphs>101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Тема Office</vt:lpstr>
      <vt:lpstr>JShuter</vt:lpstr>
      <vt:lpstr>Цели:</vt:lpstr>
      <vt:lpstr>Начало</vt:lpstr>
      <vt:lpstr>Серое окно ничего интересного</vt:lpstr>
      <vt:lpstr>Презентация PowerPoint</vt:lpstr>
      <vt:lpstr>Презентация PowerPoint</vt:lpstr>
      <vt:lpstr>После скачивания</vt:lpstr>
      <vt:lpstr>Разберемся поближе с методом drawImage, так как мы будем часто его затрагивать.</vt:lpstr>
      <vt:lpstr>Презентация PowerPoint</vt:lpstr>
      <vt:lpstr>Для этого существует очень полезная вещь — таймер. Давайте создадим его.</vt:lpstr>
      <vt:lpstr>Презентация PowerPoint</vt:lpstr>
      <vt:lpstr>Презентация PowerPoint</vt:lpstr>
      <vt:lpstr>Презентация PowerPoint</vt:lpstr>
      <vt:lpstr>создадим новый класс Player.java.</vt:lpstr>
      <vt:lpstr>Презентация PowerPoint</vt:lpstr>
      <vt:lpstr>Презентация PowerPoint</vt:lpstr>
      <vt:lpstr>Теперь я объясню, что мы не совсем корректно сделали.</vt:lpstr>
      <vt:lpstr>Презентация PowerPoint</vt:lpstr>
      <vt:lpstr>Теперь подкорректируем наш метод move().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Далее, изменим метод move. Он должен будет выглядеть так: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JShuter</dc:title>
  <dc:creator>Ivan Laptev</dc:creator>
  <cp:lastModifiedBy>Ivan Laptev</cp:lastModifiedBy>
  <cp:revision>11</cp:revision>
  <dcterms:created xsi:type="dcterms:W3CDTF">2023-05-07T18:40:58Z</dcterms:created>
  <dcterms:modified xsi:type="dcterms:W3CDTF">2023-05-07T21:35:16Z</dcterms:modified>
</cp:coreProperties>
</file>