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CB67-449A-46D8-88FF-4BDAB3B1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08DB-BE53-4D51-9EC7-BB951565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E5F7-EC70-4075-9507-03C49180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2539-800A-4E03-9DA6-FDD4C6D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CB72-F8EE-42BF-8167-5909980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3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4F92-CB99-4604-8E79-3E3F902B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5CD0B-5AD9-4ED0-8FC1-EC4E612B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4C14-5FD6-4A38-BB4C-CED224B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F6E7-6A0A-4793-9183-F00D23C9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EC44-FE53-4512-9529-460EAC5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BEA1-9B90-443B-8DB2-2AC10DA0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3C27-4F99-4C2C-9D9D-3142B814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2360-3164-47DF-8D56-A596A15C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AFF-7210-4A3A-8E41-CD77CF75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6704-9788-4575-9E3F-F96E20A7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62D5-A130-489D-87BF-5266577D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FA3B-C45D-4794-B07A-8A1A1864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D26E-17B8-4039-A0D0-5702DC70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4018-3928-4BC7-9C88-06CCD82C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FE60-99CD-4106-8A5E-33BA01FC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EFB-96C4-463B-A0E2-882880A3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D4D6-1FCB-4CE9-BB18-AECCF853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471E-4F1E-492E-9290-BCA25296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A556-B764-4CF9-9FF9-327F32AD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FC2E-C891-4D63-848C-C9A47D9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4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4DA-2BD9-4A54-8625-7FA7F536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676F-C558-4FBE-9F0D-39B16973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A930-CCCB-4E90-9202-5E3E4A33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E602-286A-4AB9-9DF6-5F7B3030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CC67-6ECA-4F4E-978A-30D76A1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F18F-052C-4BC2-93C4-DC10598C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4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88C7-C5B1-47A5-B582-6A9FE1BF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95A0B-0BA7-40F9-89A1-3154CACD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6108B-9B66-4995-BC7E-1C808953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9AB9-88B1-419B-94FF-90BCDF540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78B0-3E59-4191-9F92-3F4F3A875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D8493-021C-45D0-A1F0-2C375DF5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EA8FE-7C4F-4072-921D-4AB517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EBAFF-3BEA-4989-A54C-1E7926C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2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C53-E2F1-45E5-B63E-496D5845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5A38-62CA-4015-9B53-7A669FD6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3D8C3-22ED-42D9-B560-B16F551D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8CC4-3D76-48AB-B32F-60740A72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11F0A-02B2-4D4F-8528-50CE667B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4D29A-9F32-4D20-9D97-D2227BB3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1581-FC22-4340-97F2-7456281E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29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AD80-B9DD-4E1B-8680-F03366FC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E8CB-89FB-4C25-955C-F88BB0CA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F8B4E-6ABD-4FE9-B150-72CC9DE7F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58661-C3C0-48AD-B0DC-CF40F43F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4F90-B935-4B46-8E58-DF2B8C81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B5186-5CE1-4DD6-ADA1-EB6BBC05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2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351C-A0AA-4B13-9DD9-7DB0166F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3979E-87EE-48D9-B23B-235E91B11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38B3-4C66-4053-9B15-04D7B2EE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AB99-DC50-48E4-8C7A-DA763ECF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C8A16-ACAB-4035-BA8B-EAC72B4A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0206-9B8E-4C95-8D52-C38B037F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2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833C0-61E0-4186-B057-C358E603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059CB-3B9D-40A6-90D8-97890362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8D6E-CB8B-4334-A8DB-725492D5F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E744-0029-414D-B206-703A3B52AF9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88B-DE2E-4F09-A505-0844E7ED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9842-5BF9-4542-AF78-B97452E9C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0C21-C4FB-4B7B-BEBE-E0371E79B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6CFE-C72A-48AB-97CF-40B13C28D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ru-RU" dirty="0"/>
              <a:t>решение задач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A49E3-D3DE-4927-BD43-4C2E8F3E6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1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344A-38E1-4211-B320-6C98BE74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dirty="0"/>
              <a:t>Соглашения об именах тестовых классов 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DF14-DD33-4213-B61D-C64CAD68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158"/>
            <a:ext cx="12192000" cy="565484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Инструменты сборки, такие как Maven, используют шаблон, чтобы решить, является ли класс тестовым классом или нет. Ниже приведен список классов, которые Maven автоматически учитывает при сборке: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включает все его подкаталоги и все имена файлов Java, начинающиеся с Test.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включает все его подкаталоги и все имена файлов Java, оканчивающиеся на Test.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включает все его подкаталоги и все имена файлов Java, оканчивающиеся на Tests.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включает все его подкаталоги и все имена файлов Java, оканчивающиеся на TestCase.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Поэтому общепринятой практикой является использование суффикса </a:t>
            </a:r>
            <a:r>
              <a:rPr lang="ru-RU" b="0" i="1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Test</a:t>
            </a:r>
            <a:r>
              <a:rPr lang="ru-RU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 или </a:t>
            </a:r>
            <a:r>
              <a:rPr lang="ru-RU" b="0" i="1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Tests</a:t>
            </a:r>
            <a:r>
              <a:rPr lang="ru-RU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 в конце имен тестовых классов.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B4039-7988-4CAD-93D9-9F2AA14D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98" y="2347335"/>
            <a:ext cx="235300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FB7-6617-4982-8701-9CE32FB8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должен находиться тест?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4DFC-448B-492B-9016-DA93A6F5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Как правило, модульные тесты создаются в отдельной исходной папке, чтобы отделить тестовый код от реального кода. Стандартное соглашение инструментов сборки Maven и Gradle заключается в использовании: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* src/main/java — для классов Java</a:t>
            </a:r>
          </a:p>
          <a:p>
            <a:pPr marL="0" indent="0">
              <a:buNone/>
            </a:pPr>
            <a:r>
              <a:rPr lang="ru-RU" dirty="0"/>
              <a:t>* src/test/java — для тестовых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36982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88F5-C9D2-460C-8391-FAA71F5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914D-C6E5-488E-9602-8EDB8DB5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52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BE-7779-4F2A-90BB-DE6ABCA0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0544-BF2B-4638-BAA8-9ADC85F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использовать </a:t>
            </a:r>
            <a:r>
              <a:rPr lang="en-US" dirty="0"/>
              <a:t>assert</a:t>
            </a:r>
            <a:endParaRPr lang="ru-RU" dirty="0"/>
          </a:p>
          <a:p>
            <a:r>
              <a:rPr lang="ru-RU" dirty="0"/>
              <a:t>Научиться модульному тестированию</a:t>
            </a:r>
          </a:p>
          <a:p>
            <a:r>
              <a:rPr lang="ru-RU" dirty="0"/>
              <a:t>Научиться тестировать код</a:t>
            </a:r>
          </a:p>
        </p:txBody>
      </p:sp>
    </p:spTree>
    <p:extLst>
      <p:ext uri="{BB962C8B-B14F-4D97-AF65-F5344CB8AC3E}">
        <p14:creationId xmlns:p14="http://schemas.microsoft.com/office/powerpoint/2010/main" val="34474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54D4-77ED-42B0-9869-4AD63B21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9992-3554-41A6-B183-A3F949E8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JUnit — это популярная среда модульного тестирования в экосистеме Java. В JUnit 5 добавлено много новых функций, основанных на версии языка Java 8.</a:t>
            </a:r>
          </a:p>
        </p:txBody>
      </p:sp>
    </p:spTree>
    <p:extLst>
      <p:ext uri="{BB962C8B-B14F-4D97-AF65-F5344CB8AC3E}">
        <p14:creationId xmlns:p14="http://schemas.microsoft.com/office/powerpoint/2010/main" val="290503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B2F0-780F-47F2-9EE2-F99C9592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тест в JUnit?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8541-8053-43B4-AEDB-6CCC884C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Тест JUnit — это метод, содержащийся в классе, который используется только для тестирования. Это называется тестовым классом . Чтобы пометить метод как метод тестирования, добавьте к нему аннотацию @Test. Этот метод выполняет тестируемый код.</a:t>
            </a:r>
          </a:p>
        </p:txBody>
      </p:sp>
    </p:spTree>
    <p:extLst>
      <p:ext uri="{BB962C8B-B14F-4D97-AF65-F5344CB8AC3E}">
        <p14:creationId xmlns:p14="http://schemas.microsoft.com/office/powerpoint/2010/main" val="61479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7BB0-C50E-4C76-99C1-D01B5E13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2"/>
            <a:ext cx="10515600" cy="6376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Следующий код определяет минимальный тестовый класс с одним минимальным тестовым методом.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Вы можете использовать методы утверждений , предоставляемые JUnit или другой инфраструктурой утверждений, для сравнения ожидаемого результата с фактическим результатом. Такие утверждения называются утверждениями или утверждениями утверждений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82CBE-4E30-44D7-8E20-EDBC861A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361829"/>
            <a:ext cx="471553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5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6D53-EE78-4B71-A690-16CD0237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Операторы Assert обычно позволяют определять сообщения, которые отображаются, если тест не пройден. Вы должны предоставить здесь осмысленные сообщения, чтобы пользователю было легче идентифицировать и устранить проблему. Это особенно актуально, если кто-то смотрит на проблему, кто не писал тестируемый код или тестовый код.</a:t>
            </a:r>
          </a:p>
        </p:txBody>
      </p:sp>
    </p:spTree>
    <p:extLst>
      <p:ext uri="{BB962C8B-B14F-4D97-AF65-F5344CB8AC3E}">
        <p14:creationId xmlns:p14="http://schemas.microsoft.com/office/powerpoint/2010/main" val="21784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CB58-3BB1-45EC-B51D-FCA7557F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разработки теста JUnit 5 для другого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CA31-C71F-4610-956D-CEF1AD2D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следующем примере определяется класс Java и тесты программного обеспечения для него.</a:t>
            </a:r>
          </a:p>
          <a:p>
            <a:pPr marL="0" indent="0">
              <a:buNone/>
            </a:pPr>
            <a:r>
              <a:rPr lang="ru-RU" dirty="0"/>
              <a:t>	Предположим, у вас есть следующий класс, который вы хотите протестировать.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1CC98-C0FB-43E0-A039-29DE643E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3807098"/>
            <a:ext cx="423921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9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3D65-1CAF-4C02-9C75-E818863F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077922" cy="6176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Тестовый класс для вышеуказанного класса может выглядеть следующим образом.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80F35-61DC-478D-A44C-D91F9682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22" y="0"/>
            <a:ext cx="811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E2C3-3648-41E1-893D-54C4EBBA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Метод, аннотированный @BeforeEach, запускается перед каждым тестом.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Метод, аннотированный @Test, определяет тестовый метод.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@DisplayName можно использовать для определения имени теста, которое отображается пользователю.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Это оператор assert, который подтверждает, что ожидаемое и фактическое значение совпадают, если не отображается сообщение в конце метода.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@RepeatedTest определяет, что этот метод тестирования будет выполняться несколько раз, в этом примере 5 раз.</a:t>
            </a:r>
          </a:p>
        </p:txBody>
      </p:sp>
    </p:spTree>
    <p:extLst>
      <p:ext uri="{BB962C8B-B14F-4D97-AF65-F5344CB8AC3E}">
        <p14:creationId xmlns:p14="http://schemas.microsoft.com/office/powerpoint/2010/main" val="158790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Junit решение задач</vt:lpstr>
      <vt:lpstr>Цели:</vt:lpstr>
      <vt:lpstr>Обзор</vt:lpstr>
      <vt:lpstr>Как определить тест в JUnit?</vt:lpstr>
      <vt:lpstr>PowerPoint Presentation</vt:lpstr>
      <vt:lpstr>PowerPoint Presentation</vt:lpstr>
      <vt:lpstr>Пример разработки теста JUnit 5 для другого класса</vt:lpstr>
      <vt:lpstr>PowerPoint Presentation</vt:lpstr>
      <vt:lpstr>PowerPoint Presentation</vt:lpstr>
      <vt:lpstr>Соглашения об именах тестовых классов JUnit</vt:lpstr>
      <vt:lpstr>Где должен находиться тест?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решение задач</dc:title>
  <dc:creator>Ivan Laptev</dc:creator>
  <cp:lastModifiedBy>Ivan Laptev</cp:lastModifiedBy>
  <cp:revision>3</cp:revision>
  <dcterms:created xsi:type="dcterms:W3CDTF">2023-04-14T07:47:28Z</dcterms:created>
  <dcterms:modified xsi:type="dcterms:W3CDTF">2023-04-14T08:17:48Z</dcterms:modified>
</cp:coreProperties>
</file>