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E4830C-9EF5-4A16-9371-4EC940999D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F81CC1A-B002-43DA-8AF0-5A155F1763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510F425-3635-420F-AEF0-7FFC6F218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1103A-0B6B-4674-A5AD-9C244F4A33C5}" type="datetimeFigureOut">
              <a:rPr lang="ru-RU" smtClean="0"/>
              <a:t>05.05.2023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6F6B410-5606-491D-8B71-95E69A438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AABEA51-2928-498A-99B5-A632AA3BE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C7183-090E-49C3-ADB2-80431F6B92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5950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8A712E-9186-4D2D-A6CC-32529F94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B68D534-0C54-4C94-923D-0F6F19BC9A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733BEF1-9818-4DB0-9E07-3F130FA0B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1103A-0B6B-4674-A5AD-9C244F4A33C5}" type="datetimeFigureOut">
              <a:rPr lang="ru-RU" smtClean="0"/>
              <a:t>05.05.2023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509CAB8-C1EC-49E6-9DE7-550488720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3509DF1-07DE-47BC-9190-A9163D7BF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C7183-090E-49C3-ADB2-80431F6B92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5743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6A56DCE-F37B-486B-9932-3796315B8E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1FB8176-5C86-4EA2-A291-4783CAA48F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A27BF1C-FCBA-4FB7-9AC4-BC24FAF86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1103A-0B6B-4674-A5AD-9C244F4A33C5}" type="datetimeFigureOut">
              <a:rPr lang="ru-RU" smtClean="0"/>
              <a:t>05.05.2023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F06ECDD-1AAD-4063-BE08-297620635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05982ED-09E7-458B-BC05-001C22203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C7183-090E-49C3-ADB2-80431F6B92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6448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3C41BA-1C91-4350-994F-89D8C74EE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2E35122-DD46-4C68-8DD6-C17153B660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571416A-9CDB-4CE5-9469-B888B748D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1103A-0B6B-4674-A5AD-9C244F4A33C5}" type="datetimeFigureOut">
              <a:rPr lang="ru-RU" smtClean="0"/>
              <a:t>05.05.2023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CFDBDC2-E7D2-431E-9FB3-B82EEEF0C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E00C12C-A48B-41AA-9D16-AE09E6CA7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C7183-090E-49C3-ADB2-80431F6B92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0308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9D1F07-A1E8-4543-B2B6-FB23640D1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D687B40-F4A6-4CE3-9C1A-FD2FFDB83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823D548-9DFD-44FE-911D-0A785835C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1103A-0B6B-4674-A5AD-9C244F4A33C5}" type="datetimeFigureOut">
              <a:rPr lang="ru-RU" smtClean="0"/>
              <a:t>05.05.2023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D5F9E43-38AB-4FB8-AFD3-B88F9E616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6968881-4064-4158-92DD-2652F0311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C7183-090E-49C3-ADB2-80431F6B92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8826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1A0628-7FB9-4873-AAA0-442AAD44F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8A476E-3C27-49ED-9D47-BD56998594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5948FD5-3BF6-4613-89E4-01C730892E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E58B587-DD30-48C9-838B-C3356686E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1103A-0B6B-4674-A5AD-9C244F4A33C5}" type="datetimeFigureOut">
              <a:rPr lang="ru-RU" smtClean="0"/>
              <a:t>05.05.2023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E5A2B8B-3E38-4097-856E-F03C868B0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4799E76-9602-428D-873D-E6858BE1A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C7183-090E-49C3-ADB2-80431F6B92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979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924563-D1E4-412C-8114-16B55A6D8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CB6B878-8089-4CE1-9C75-98584C5920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3AE7DD2-4327-4CF6-8E9C-6CD99974AD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B8B1AC7-CF02-4C75-AEDE-EAFFDC4F42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6401604-8FA9-49B1-B5EE-A1ACFAC47F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ABC654D-0FE3-4192-9462-44C83BEB7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1103A-0B6B-4674-A5AD-9C244F4A33C5}" type="datetimeFigureOut">
              <a:rPr lang="ru-RU" smtClean="0"/>
              <a:t>05.05.2023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7ECE701-87CE-4BAD-B8D6-725700DAC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489799E-1AC2-4426-AE5E-C677CD8B2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C7183-090E-49C3-ADB2-80431F6B92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6606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48A297-2DDF-462C-B289-2F6257203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EACBE75-EAB2-459D-9107-D6772AAE5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1103A-0B6B-4674-A5AD-9C244F4A33C5}" type="datetimeFigureOut">
              <a:rPr lang="ru-RU" smtClean="0"/>
              <a:t>05.05.2023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B3E6C3C-7A8A-4A3A-B7BE-CD1AEE3AA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90FEEBE-CF2F-401A-95C4-1B103E77A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C7183-090E-49C3-ADB2-80431F6B92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8300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38BB07F-EEC3-438A-9181-7E2568F00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1103A-0B6B-4674-A5AD-9C244F4A33C5}" type="datetimeFigureOut">
              <a:rPr lang="ru-RU" smtClean="0"/>
              <a:t>05.05.2023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0603FFB-C20E-46EB-8B74-7F0B0B782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C34D0BA-4007-4289-AC93-8B5675A9D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C7183-090E-49C3-ADB2-80431F6B92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6791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0B95A3-00B4-4CD3-925A-7534CACBC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F770F3-50A9-4C97-80E7-435384FF72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E9502DA-E4FA-4971-A7AB-8D7A55339B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A3CE5DC-00AB-4F6B-B855-A239BC321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1103A-0B6B-4674-A5AD-9C244F4A33C5}" type="datetimeFigureOut">
              <a:rPr lang="ru-RU" smtClean="0"/>
              <a:t>05.05.2023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D9C17EA-1923-4294-98F5-FAF9676F9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3AED586-3807-4478-86D3-2C254687E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C7183-090E-49C3-ADB2-80431F6B92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190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AF17AE-6F6D-48A9-9910-3C74B18D3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F31A052-30CF-4201-994B-785A3240B0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D328A46-9D30-4BA4-8C61-9B304BA7E4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ECB6B90-FF7D-41AD-8481-97BEF5734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1103A-0B6B-4674-A5AD-9C244F4A33C5}" type="datetimeFigureOut">
              <a:rPr lang="ru-RU" smtClean="0"/>
              <a:t>05.05.2023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F060927-4669-41BE-A3D9-75129DD71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B9D67A1-548D-493E-ADCF-9B0CAE818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C7183-090E-49C3-ADB2-80431F6B92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3269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4DEFA8-387C-42E2-B973-CB750EC70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6DF764C-AED9-45D7-BA12-6CCA3067C6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206533B-66E5-4FC8-9F5D-C435D84A97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A1103A-0B6B-4674-A5AD-9C244F4A33C5}" type="datetimeFigureOut">
              <a:rPr lang="ru-RU" smtClean="0"/>
              <a:t>05.05.2023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8CA5849-F8E8-46D0-B943-37967F2272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2775E20-ABB4-445C-BE28-01BFCB549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BC7183-090E-49C3-ADB2-80431F6B92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9561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A1C3EB-A692-4CDA-97FE-55C86988EE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Spring Data JPA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87F26DA-A5B3-4982-9E9F-6892EEB706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3376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21EC940E-034F-45A9-BD7C-412533E571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5011"/>
            <a:ext cx="10515600" cy="5791952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/>
              <a:t>	В </a:t>
            </a:r>
            <a:r>
              <a:rPr lang="ru-RU" dirty="0" err="1"/>
              <a:t>resources</a:t>
            </a:r>
            <a:r>
              <a:rPr lang="ru-RU" dirty="0"/>
              <a:t> есть файл </a:t>
            </a:r>
            <a:r>
              <a:rPr lang="ru-RU" dirty="0" err="1"/>
              <a:t>app.properties</a:t>
            </a:r>
            <a:r>
              <a:rPr lang="ru-RU" dirty="0"/>
              <a:t> в нем хранятся все свойства, необходимые проекта, в нашем случае это доступ к БД и т.п.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7853069-B3F1-4F28-8E08-FD7FFF36CB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0969" y="1479962"/>
            <a:ext cx="5630061" cy="248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4160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B5C30F74-EB3F-4760-878A-293D13C6C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93558"/>
            <a:ext cx="10515600" cy="5583405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/>
              <a:t>	Теперь обратите своё внимание на пакет </a:t>
            </a:r>
            <a:r>
              <a:rPr lang="ru-RU" dirty="0" err="1"/>
              <a:t>configuration</a:t>
            </a:r>
            <a:r>
              <a:rPr lang="ru-RU" dirty="0"/>
              <a:t>, в класс </a:t>
            </a:r>
            <a:r>
              <a:rPr lang="ru-RU" dirty="0" err="1"/>
              <a:t>AppInitializer</a:t>
            </a:r>
            <a:r>
              <a:rPr lang="ru-RU" dirty="0"/>
              <a:t> добавим следующее содержимое: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CCD1511-4C77-4945-AAC7-D78D2E5039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0573" y="1675307"/>
            <a:ext cx="8630854" cy="4887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0739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88D67A89-7BB7-4FC5-94FD-A82002E616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2967"/>
            <a:ext cx="10515600" cy="4283995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/>
              <a:t>	А теперь давайте создадим саму конфигурацию </a:t>
            </a:r>
            <a:r>
              <a:rPr lang="ru-RU" dirty="0" err="1"/>
              <a:t>DataConfig</a:t>
            </a:r>
            <a:r>
              <a:rPr lang="ru-RU" dirty="0"/>
              <a:t>, которая будет </a:t>
            </a:r>
            <a:r>
              <a:rPr lang="ru-RU" dirty="0" err="1"/>
              <a:t>индектить</a:t>
            </a:r>
            <a:r>
              <a:rPr lang="ru-RU" dirty="0"/>
              <a:t> JPA </a:t>
            </a:r>
            <a:r>
              <a:rPr lang="ru-RU" dirty="0" err="1"/>
              <a:t>бины</a:t>
            </a:r>
            <a:r>
              <a:rPr lang="ru-RU" dirty="0"/>
              <a:t>:</a:t>
            </a:r>
            <a:endParaRPr lang="en-US" dirty="0"/>
          </a:p>
          <a:p>
            <a:pPr marL="0" indent="0" algn="just">
              <a:buNone/>
            </a:pPr>
            <a:r>
              <a:rPr lang="en-US" dirty="0"/>
              <a:t>	</a:t>
            </a:r>
          </a:p>
          <a:p>
            <a:pPr marL="0" indent="0" algn="just">
              <a:buNone/>
            </a:pPr>
            <a:r>
              <a:rPr lang="en-US" dirty="0"/>
              <a:t>	</a:t>
            </a:r>
            <a:r>
              <a:rPr lang="ru-RU" b="0" i="0" dirty="0">
                <a:effectLst/>
                <a:latin typeface="Helvetica" panose="020B0604020202020204" pitchFamily="34" charset="0"/>
              </a:rPr>
              <a:t>В дальнейшем я еще буду ссылаться на конфигурацию выше, для разъяснения некоторых вещей с этой конфигурации.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260434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EA43A1-9290-4BA3-965B-0FF286BDD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ru-RU" dirty="0"/>
              <a:t>Разберем аннотации: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FC86396-8824-42C3-8DAA-5B5AF4A63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25563"/>
            <a:ext cx="12192000" cy="5532436"/>
          </a:xfrm>
        </p:spPr>
        <p:txBody>
          <a:bodyPr>
            <a:normAutofit/>
          </a:bodyPr>
          <a:lstStyle/>
          <a:p>
            <a:pPr algn="just"/>
            <a:r>
              <a:rPr lang="ru-RU" dirty="0"/>
              <a:t>@Configuration – говорит, что данный класс является Spring конфигурацией;</a:t>
            </a:r>
          </a:p>
          <a:p>
            <a:pPr algn="just"/>
            <a:r>
              <a:rPr lang="ru-RU" dirty="0"/>
              <a:t>@EnableTransactionManagement – включает </a:t>
            </a:r>
            <a:r>
              <a:rPr lang="ru-RU" dirty="0" err="1"/>
              <a:t>TransactionManager</a:t>
            </a:r>
            <a:r>
              <a:rPr lang="ru-RU" dirty="0"/>
              <a:t> для управления транзакциями БД;</a:t>
            </a:r>
          </a:p>
          <a:p>
            <a:pPr algn="just"/>
            <a:r>
              <a:rPr lang="ru-RU" dirty="0"/>
              <a:t>@ComponentScan(“com.devcolibri.dataexam”) – указываем Spring где нужно искать </a:t>
            </a:r>
            <a:r>
              <a:rPr lang="ru-RU" dirty="0" err="1"/>
              <a:t>Entity</a:t>
            </a:r>
            <a:r>
              <a:rPr lang="ru-RU" dirty="0"/>
              <a:t>, DAO, Service и т.п.;</a:t>
            </a:r>
          </a:p>
          <a:p>
            <a:pPr algn="just"/>
            <a:r>
              <a:rPr lang="ru-RU" dirty="0"/>
              <a:t>@PropertySource(“classpath:app.properties”) – подключаем файл свойств созданный выше;</a:t>
            </a:r>
            <a:endParaRPr lang="en-US" dirty="0"/>
          </a:p>
          <a:p>
            <a:pPr algn="just"/>
            <a:r>
              <a:rPr lang="ru-RU" dirty="0"/>
              <a:t>@EnableJpaRepositories(“com.devcolibri.dataexam.repository”) – включаем возможность использования </a:t>
            </a:r>
            <a:r>
              <a:rPr lang="ru-RU" dirty="0" err="1"/>
              <a:t>JPARepository</a:t>
            </a:r>
            <a:r>
              <a:rPr lang="ru-RU" dirty="0"/>
              <a:t> и говорим, где их искать. (будем рассматривать позже детальней).</a:t>
            </a:r>
          </a:p>
        </p:txBody>
      </p:sp>
    </p:spTree>
    <p:extLst>
      <p:ext uri="{BB962C8B-B14F-4D97-AF65-F5344CB8AC3E}">
        <p14:creationId xmlns:p14="http://schemas.microsoft.com/office/powerpoint/2010/main" val="3392383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302B8B-048B-4F64-B847-851952357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7880504" cy="1553871"/>
          </a:xfrm>
        </p:spPr>
        <p:txBody>
          <a:bodyPr/>
          <a:lstStyle/>
          <a:p>
            <a:r>
              <a:rPr lang="ru-RU" dirty="0"/>
              <a:t>Шаг 4. Создаем </a:t>
            </a:r>
            <a:r>
              <a:rPr lang="ru-RU" dirty="0" err="1"/>
              <a:t>Entity</a:t>
            </a:r>
            <a:r>
              <a:rPr lang="ru-RU" dirty="0"/>
              <a:t> на основе нашей ERD диаграммы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1C174F-D00A-4225-901A-E2AE9435D0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13538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	</a:t>
            </a:r>
            <a:r>
              <a:rPr lang="ru-RU" dirty="0"/>
              <a:t>Начнем с Банка (</a:t>
            </a:r>
            <a:r>
              <a:rPr lang="en-US" dirty="0"/>
              <a:t>Bank):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D6A518D-EF68-4F24-9B3D-33FB32BEB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0504" y="0"/>
            <a:ext cx="43114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1488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7BFA35-2074-4759-B940-E5BC75BC1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ru-RU" dirty="0"/>
              <a:t>Теперь создаем </a:t>
            </a:r>
            <a:r>
              <a:rPr lang="en-US" dirty="0" err="1"/>
              <a:t>BankAccount</a:t>
            </a:r>
            <a:r>
              <a:rPr lang="en-US" dirty="0"/>
              <a:t>: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43395EA-A2DA-4E19-8D2E-C65E76B21F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7906"/>
            <a:ext cx="6506483" cy="587774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294E8D3-6439-45D6-B1E6-86C4B123CD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2665" y="1027906"/>
            <a:ext cx="5191850" cy="5963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6946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13BE21-0744-4709-88CB-38F284CF6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67C8FD-10BA-4ED1-A872-FBA66C057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432256B-2428-41E8-BE4E-C5CDE68D71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681" y="528232"/>
            <a:ext cx="4572638" cy="5801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687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875231-9501-45D5-99F6-03703DBD6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04800"/>
            <a:ext cx="10515600" cy="1325563"/>
          </a:xfrm>
        </p:spPr>
        <p:txBody>
          <a:bodyPr/>
          <a:lstStyle/>
          <a:p>
            <a:r>
              <a:rPr lang="ru-RU" dirty="0"/>
              <a:t>Ну и рабочие (</a:t>
            </a:r>
            <a:r>
              <a:rPr lang="en-US" dirty="0"/>
              <a:t>Worker):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681F21B-BF4D-4396-9C90-6B00ADDCCA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2781"/>
            <a:ext cx="6506483" cy="6249272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59A8028-59B3-4809-9A3F-D0625EB4E0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8238" y="0"/>
            <a:ext cx="69237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212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1D8E86-245B-4A5A-8700-AA35D7AD5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7A93A35-0096-451C-BADA-A571DA822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Изучить что такое </a:t>
            </a:r>
            <a:r>
              <a:rPr lang="en-US" dirty="0"/>
              <a:t>ERD</a:t>
            </a:r>
          </a:p>
          <a:p>
            <a:r>
              <a:rPr lang="ru-RU" dirty="0"/>
              <a:t>Построить </a:t>
            </a:r>
            <a:r>
              <a:rPr lang="en-US" dirty="0"/>
              <a:t>ERD</a:t>
            </a:r>
          </a:p>
          <a:p>
            <a:r>
              <a:rPr lang="ru-RU" dirty="0"/>
              <a:t>Создать проект и добавить зависимости</a:t>
            </a:r>
          </a:p>
        </p:txBody>
      </p:sp>
    </p:spTree>
    <p:extLst>
      <p:ext uri="{BB962C8B-B14F-4D97-AF65-F5344CB8AC3E}">
        <p14:creationId xmlns:p14="http://schemas.microsoft.com/office/powerpoint/2010/main" val="1753866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A61CCE-2ADD-42C5-8009-963A339AF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Шаг 0. Постановка задачи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1254A65-C9CF-4047-8D46-8EA6A7E00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/>
              <a:t>	Все проект начинаются именно с постановки задачи. Вы должны определится с тем какая главная цель проект, и какие проблемы либо задачи будет решать ваш проект.</a:t>
            </a:r>
          </a:p>
          <a:p>
            <a:pPr marL="0" indent="0" algn="just">
              <a:buNone/>
            </a:pPr>
            <a:r>
              <a:rPr lang="ru-RU" dirty="0"/>
              <a:t>	Нашей задачей будет: написать банковскую систему управления клиентами и персоналом. Может звучит немного и сложно, но на самом деле все довольно просто.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AAA1362-E073-4D25-8E8E-C303856A97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7162" y="4333875"/>
            <a:ext cx="4257675" cy="252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1374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86A87E-803A-444C-9AB4-31DC4BD8E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ru-RU" dirty="0"/>
              <a:t>Шаг 1. Моделируем </a:t>
            </a:r>
            <a:r>
              <a:rPr lang="en-US" dirty="0"/>
              <a:t>ERD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887FD36-7FDC-4A36-92C7-630B4104A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2543"/>
            <a:ext cx="10515600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/>
              <a:t>	Теперь нужно на основании построенной модели выше на изображении, смоделировать ERD диаграмму.</a:t>
            </a:r>
          </a:p>
          <a:p>
            <a:pPr marL="0" indent="0" algn="just">
              <a:buNone/>
            </a:pPr>
            <a:r>
              <a:rPr lang="ru-RU" dirty="0"/>
              <a:t>	ERD (</a:t>
            </a:r>
            <a:r>
              <a:rPr lang="ru-RU" dirty="0" err="1"/>
              <a:t>Entity-Relationship</a:t>
            </a:r>
            <a:r>
              <a:rPr lang="ru-RU" dirty="0"/>
              <a:t> </a:t>
            </a:r>
            <a:r>
              <a:rPr lang="ru-RU" dirty="0" err="1"/>
              <a:t>Diagram</a:t>
            </a:r>
            <a:r>
              <a:rPr lang="ru-RU" dirty="0"/>
              <a:t>) – это отображение модели сущностей в базе данных. Попросту мы моделируем сущности (таблицы) базы данных для определенной модели.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350E33D-C195-468B-8331-6F05FABFAC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2150" y="3534570"/>
            <a:ext cx="8267700" cy="330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5395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E3813CCF-18D4-4D54-85D2-2FF52EE4B2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0883"/>
            <a:ext cx="10515600" cy="4316079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/>
              <a:t>	Для построения </a:t>
            </a:r>
            <a:r>
              <a:rPr lang="en-US" dirty="0"/>
              <a:t>ERD </a:t>
            </a:r>
            <a:r>
              <a:rPr lang="ru-RU" dirty="0"/>
              <a:t>можно использовать различные сервисы, в этом примере я использовал </a:t>
            </a:r>
            <a:r>
              <a:rPr lang="en-US" dirty="0"/>
              <a:t>lucidchart.com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35034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50C139-125E-4D15-B637-5A09902D1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Теперь немного разберём нашу </a:t>
            </a:r>
            <a:r>
              <a:rPr lang="en-US" dirty="0"/>
              <a:t>ERD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18312FB-630B-46EB-9303-EAB67EA55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b="1" i="0" dirty="0" err="1">
                <a:effectLst/>
                <a:latin typeface="Helvetica" panose="020B0604020202020204" pitchFamily="34" charset="0"/>
              </a:rPr>
              <a:t>worker</a:t>
            </a:r>
            <a:r>
              <a:rPr lang="ru-RU" b="0" i="0" dirty="0">
                <a:effectLst/>
                <a:latin typeface="Helvetica" panose="020B0604020202020204" pitchFamily="34" charset="0"/>
              </a:rPr>
              <a:t> – таблица, которая будет хранить все сотрудников определенного банка.</a:t>
            </a:r>
          </a:p>
          <a:p>
            <a:pPr algn="just"/>
            <a:r>
              <a:rPr lang="ru-RU" b="1" i="0" dirty="0" err="1">
                <a:effectLst/>
                <a:latin typeface="Helvetica" panose="020B0604020202020204" pitchFamily="34" charset="0"/>
              </a:rPr>
              <a:t>bank</a:t>
            </a:r>
            <a:r>
              <a:rPr lang="ru-RU" b="0" i="0" dirty="0">
                <a:effectLst/>
                <a:latin typeface="Helvetica" panose="020B0604020202020204" pitchFamily="34" charset="0"/>
              </a:rPr>
              <a:t> – таблица, которая будет хранить банки системы.</a:t>
            </a:r>
          </a:p>
          <a:p>
            <a:pPr algn="just"/>
            <a:r>
              <a:rPr lang="ru-RU" b="1" i="0" dirty="0" err="1">
                <a:effectLst/>
                <a:latin typeface="Helvetica" panose="020B0604020202020204" pitchFamily="34" charset="0"/>
              </a:rPr>
              <a:t>client</a:t>
            </a:r>
            <a:r>
              <a:rPr lang="ru-RU" b="0" i="0" dirty="0">
                <a:effectLst/>
                <a:latin typeface="Helvetica" panose="020B0604020202020204" pitchFamily="34" charset="0"/>
              </a:rPr>
              <a:t> – таблица клиентов банка, или нескольких банков.</a:t>
            </a:r>
          </a:p>
          <a:p>
            <a:pPr algn="just"/>
            <a:r>
              <a:rPr lang="ru-RU" b="1" i="0" dirty="0" err="1">
                <a:effectLst/>
                <a:latin typeface="Helvetica" panose="020B0604020202020204" pitchFamily="34" charset="0"/>
              </a:rPr>
              <a:t>bank_of_account</a:t>
            </a:r>
            <a:r>
              <a:rPr lang="ru-RU" b="0" i="0" dirty="0">
                <a:effectLst/>
                <a:latin typeface="Helvetica" panose="020B0604020202020204" pitchFamily="34" charset="0"/>
              </a:rPr>
              <a:t> – таблица, которая будет хранить счета клиентов банка.</a:t>
            </a:r>
          </a:p>
          <a:p>
            <a:pPr marL="0" indent="0" algn="just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32113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1DE44A-D985-4E2D-B9D5-8E71B9C0C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Шаг 2. Создание проекта и добавление </a:t>
            </a:r>
            <a:r>
              <a:rPr lang="ru-RU" dirty="0" err="1"/>
              <a:t>Dependencies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50C0AEC-9EC9-469C-966D-BEA5742CD9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690687"/>
            <a:ext cx="2884777" cy="4501565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Создаем новый проект и называем его </a:t>
            </a:r>
            <a:r>
              <a:rPr lang="ru-RU" dirty="0" err="1"/>
              <a:t>com.devcolibri.dataexam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dirty="0"/>
              <a:t>	И pom.xml будет иметь следующие зависимости: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3A4711D-B182-4CC2-825A-51B0CAF958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4776" y="1690688"/>
            <a:ext cx="9307224" cy="4639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287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FC8F2DA-AEB2-4E09-843B-4067F21354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539318" cy="685800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87868C6-B512-42C2-BBE9-FDF3D44EFC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0953" y="0"/>
            <a:ext cx="63010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161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D2CD9B-1B16-4B99-9777-15A3EE969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Шаг 3. Конфигурация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9449371-ABB8-4FDF-B818-D333461F2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519737" cy="4142038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/>
              <a:t>	Теперь нам нужно сконфигурировать проект, а именно Spring Configuration.</a:t>
            </a:r>
          </a:p>
          <a:p>
            <a:pPr marL="0" indent="0" algn="just">
              <a:buNone/>
            </a:pPr>
            <a:r>
              <a:rPr lang="ru-RU" dirty="0"/>
              <a:t>	Для начало посмотрите на текущую структуру проекта ниже и создайте себе такую же.</a:t>
            </a:r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r>
              <a:rPr lang="ru-RU" dirty="0"/>
              <a:t>	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89BE7A6-9CF3-4103-B872-DCE642242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4890" y="919972"/>
            <a:ext cx="3477110" cy="5572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48928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786</TotalTime>
  <Words>459</Words>
  <Application>Microsoft Office PowerPoint</Application>
  <PresentationFormat>Широкоэкранный</PresentationFormat>
  <Paragraphs>40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Helvetica</vt:lpstr>
      <vt:lpstr>Тема Office</vt:lpstr>
      <vt:lpstr>Spring Data JPA</vt:lpstr>
      <vt:lpstr>Цели:</vt:lpstr>
      <vt:lpstr>Шаг 0. Постановка задачи</vt:lpstr>
      <vt:lpstr>Шаг 1. Моделируем ERD</vt:lpstr>
      <vt:lpstr>Презентация PowerPoint</vt:lpstr>
      <vt:lpstr>Теперь немного разберём нашу ERD</vt:lpstr>
      <vt:lpstr>Шаг 2. Создание проекта и добавление Dependencies</vt:lpstr>
      <vt:lpstr>Презентация PowerPoint</vt:lpstr>
      <vt:lpstr>Шаг 3. Конфигурация проекта</vt:lpstr>
      <vt:lpstr>Презентация PowerPoint</vt:lpstr>
      <vt:lpstr>Презентация PowerPoint</vt:lpstr>
      <vt:lpstr>Презентация PowerPoint</vt:lpstr>
      <vt:lpstr>Разберем аннотации:</vt:lpstr>
      <vt:lpstr>Шаг 4. Создаем Entity на основе нашей ERD диаграммы</vt:lpstr>
      <vt:lpstr>Теперь создаем BankAccount:</vt:lpstr>
      <vt:lpstr>Презентация PowerPoint</vt:lpstr>
      <vt:lpstr>Ну и рабочие (Worker):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Data JPA</dc:title>
  <dc:creator>Ivan Laptev</dc:creator>
  <cp:lastModifiedBy>Ivan Laptev</cp:lastModifiedBy>
  <cp:revision>9</cp:revision>
  <dcterms:created xsi:type="dcterms:W3CDTF">2023-05-05T07:42:39Z</dcterms:created>
  <dcterms:modified xsi:type="dcterms:W3CDTF">2023-05-06T01:20:00Z</dcterms:modified>
</cp:coreProperties>
</file>