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AF7B-391C-4FBA-9861-506E0084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B6A10-BCA6-441C-AEBF-586F08E22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6F93-29BC-4835-B9F0-070922C5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3D48-D946-47AA-90E5-F47FE983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8410-B81F-4AFD-9C21-5862527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4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5ABD-BA2E-4C98-AB50-7251A299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193F-28CC-4921-8B5A-F1D6E7D01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C079-F013-4E7A-B988-872BFF9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A937-A96F-49E9-8D3D-2E630136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B993-A3CC-4D1A-9809-265B08F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0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8B460-2DBD-4FEB-9434-E1A430AFA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384AE-D146-4DB0-81F8-2B0755BA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FBE6-75D8-4D38-8313-36FBAF23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3C21-182A-4529-B771-EEF93C79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C2C8-72B7-46F4-A267-E2C3BD64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205C-DD9B-45A0-9F35-2A8139DC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A1A9-F6B6-49FE-A50C-E4B467D3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B1A8-356B-4030-B680-4913BEAA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F823-B849-4920-B47B-EA04570D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783E-6A7A-4032-9070-BDF1779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054-3A73-428E-BF98-0FED1C7F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DD3F-04A5-4C82-83C8-9CD3FB41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3622-6CB5-4B97-AFE0-A5900D20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5BE1-1047-4814-B623-E419078A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7EED-D49C-45C3-8026-C75B3CA5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D25-13E5-4FEA-A047-23D305F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2A33-4753-4305-86F7-CAB113247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8873A-41A1-43A0-90A9-533BC950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BA266-535F-4213-8B35-E942AA9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8980-098D-48BE-ADA3-5CEDA548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3C-779E-4372-BCBC-B101782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9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AD10-ED79-4513-B094-521F7E5C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28BC-58FD-4021-8368-F5992B33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64A5-D141-4B3F-85E9-79AEDE4A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1A8A-1503-4BD6-8D74-44BDF12A4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2C571-2D76-442B-AB25-B0183106B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91732-6061-469A-9CDC-93BBD4F5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7109A-7285-4BC2-AC97-3E6E4DA5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5F278-03CD-4753-AA2C-7A3C6268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68BC-7659-48BB-8368-4CE7C882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1970-C8EC-476A-B8F3-5596F8F0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5A253-EBB6-401E-93E1-6020E073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EC7E4-D7D4-465D-AF3A-C9ADEEAD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65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E8411-C78E-432A-9706-FC649615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55CCE-4885-47A0-AB92-C0EDF2C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AE63-AB73-464B-95AD-4B8C77E5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1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ABB4-B35A-428B-BA30-04E222BC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D802-8975-4B34-9870-2B0766D7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1F137-086E-46B6-9EF6-D58790AF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8956B-7253-4529-AEF3-A9E50247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8B01-1EC8-434B-AF50-317CF376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0E5D-12D1-4D22-9A4D-FF325A82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1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72E8-FEB7-4C61-87BE-ECEB24F7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1CEBD-4FFA-4F8A-A147-8EE233A5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B8AC-C88C-4D97-8CB1-C0D6FDB1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725C-C615-4786-A120-FDF86025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3C6B1-98E9-476F-AA7B-5FC762C1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21F8-96AE-486E-9D50-F272A25C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3C2EF-5DCA-43BD-9089-ACA9D836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D014-11E7-45BA-B0C6-CB59440D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BE3B-7CE8-4E07-8F25-F149DEED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B060-BA7E-4A04-959B-F6B83A1EB3C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AED9-4646-484B-86A0-759E845AB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319B-C251-4F29-B204-656CE2111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22AB-E7AD-4A12-8709-41835AD4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3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98F2-D417-4790-88BC-17110ED6C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Java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механизм обратного вызова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D1725-081E-4B8E-B85F-387D5E5C7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CFF2C-2E44-4329-9EF1-EB242467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1484622"/>
            <a:ext cx="6487430" cy="31436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73DB-BBD0-4357-9430-EBBCACC5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Далее, давайте создадим реализацию для пересмотренного EventListener: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Вышеупомянутый класс реализует интерфейс EventListener, который мы объявили в предыдущем разделе, и возвращает строковый литерал в своем переопределенном методе OnTrigger().</a:t>
            </a:r>
          </a:p>
        </p:txBody>
      </p:sp>
    </p:spTree>
    <p:extLst>
      <p:ext uri="{BB962C8B-B14F-4D97-AF65-F5344CB8AC3E}">
        <p14:creationId xmlns:p14="http://schemas.microsoft.com/office/powerpoint/2010/main" val="22402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10E2-EFC8-403C-925B-FCC92A17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66"/>
            <a:ext cx="10515600" cy="6316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Далее мы объявляем класс, который асинхронно запускает метод OnTrigger(), как функцию обратного вызова: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Приведенный выше класс </a:t>
            </a:r>
            <a:r>
              <a:rPr lang="en-US" dirty="0" err="1"/>
              <a:t>AsynchronousEventConsumer</a:t>
            </a:r>
            <a:r>
              <a:rPr lang="en-US" dirty="0"/>
              <a:t> </a:t>
            </a:r>
            <a:r>
              <a:rPr lang="ru-RU" dirty="0"/>
              <a:t>объявляет метод </a:t>
            </a:r>
            <a:r>
              <a:rPr lang="en-US" dirty="0" err="1"/>
              <a:t>doAsynchronousOperation</a:t>
            </a:r>
            <a:r>
              <a:rPr lang="en-US" dirty="0"/>
              <a:t>(), </a:t>
            </a:r>
            <a:r>
              <a:rPr lang="ru-RU" dirty="0"/>
              <a:t>который неявно вызывает метод </a:t>
            </a:r>
            <a:r>
              <a:rPr lang="en-US" dirty="0" err="1"/>
              <a:t>OnTrigger</a:t>
            </a:r>
            <a:r>
              <a:rPr lang="en-US" dirty="0"/>
              <a:t>()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ru-RU" dirty="0"/>
              <a:t>в новом потоке.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CEEE1-6187-4C43-A151-0B699033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1387239"/>
            <a:ext cx="669701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A619-F0BB-40D6-AC68-96095632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067"/>
            <a:ext cx="10515600" cy="568589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Обратите внимание, что этот подход создания нового потока для каждого вызова метода является антишаблоном и используется здесь в демонстрационных целях. Готовый к производству код должен полагаться на пулы потоков надлежащего размера и настройки.</a:t>
            </a:r>
          </a:p>
          <a:p>
            <a:pPr marL="0" indent="0" algn="just">
              <a:buNone/>
            </a:pPr>
            <a:r>
              <a:rPr lang="ru-RU" dirty="0"/>
              <a:t>	Давайте убедимся, что программа действительно вызывает метод OnTrigger() из метода doAsynchronousOperation():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E1A42-33A5-4F62-8239-2817A9CB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3334015"/>
            <a:ext cx="695422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214E-A670-40E2-94A3-09A615E2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D2A6-30BD-487F-8508-76BF8030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/>
              <a:t>	Сегодня мы </a:t>
            </a:r>
            <a:r>
              <a:rPr lang="ru-RU" dirty="0"/>
              <a:t>узнали о концепции функций обратного вызова в Java. Мы продемонстрировали, как мы могли бы синхронно и асинхронно реализовывать функции обратного вызова через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161953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64EF-269B-4CFD-A338-9DEF4437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D5C6-A795-4362-85D5-7CA8AAF4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что такое функция обратного вызова</a:t>
            </a:r>
          </a:p>
          <a:p>
            <a:r>
              <a:rPr lang="ru-RU" dirty="0"/>
              <a:t>Научиться реализоввывать функции обратного вызова</a:t>
            </a:r>
          </a:p>
          <a:p>
            <a:r>
              <a:rPr lang="ru-RU" dirty="0"/>
              <a:t>Изучить синхронные операции обратного вызова</a:t>
            </a:r>
          </a:p>
          <a:p>
            <a:r>
              <a:rPr lang="ru-RU" dirty="0"/>
              <a:t>Изучить асинхронные операции обратного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21204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D35F-B561-42C6-890F-2F450BA6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C918-7495-4FB7-8D81-F857865F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Функция обратного вызова - это функция, передаваемая в качестве аргумента другой функции и выполняемая, когда эта функция завершается или происходит какое-либо событие. В большинстве языков программирования функции обратного вызова особенно полезны, когда мы работаем с асинхронным кодом.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 этой статье мы узнаем о практических примерах использования функций обратного вызова в Java и о том, как мы можем их реализовать.</a:t>
            </a:r>
          </a:p>
        </p:txBody>
      </p:sp>
    </p:spTree>
    <p:extLst>
      <p:ext uri="{BB962C8B-B14F-4D97-AF65-F5344CB8AC3E}">
        <p14:creationId xmlns:p14="http://schemas.microsoft.com/office/powerpoint/2010/main" val="19604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8FC1-2CB1-4F0F-B387-D08BB876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функций обратного вызова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1B55-ABD4-44EB-82BB-0EAB3901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Как правило, мы можем создать функцию обратного вызова в Java, предоставив интерфейс и приняв его реализацию в качестве параметра. Такой обратный вызов может вызываться синхронно или асинхронно.</a:t>
            </a:r>
          </a:p>
        </p:txBody>
      </p:sp>
    </p:spTree>
    <p:extLst>
      <p:ext uri="{BB962C8B-B14F-4D97-AF65-F5344CB8AC3E}">
        <p14:creationId xmlns:p14="http://schemas.microsoft.com/office/powerpoint/2010/main" val="330569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DFF-81B1-40CD-84FE-0BA096B6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Синхронные обратные вызовы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5D62-A42A-46A5-85CF-A05D6E1A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Синхронные операции - это те, при которых одна задача должна завершиться до запуска другой.</a:t>
            </a:r>
          </a:p>
          <a:p>
            <a:pPr marL="0" indent="0" algn="just">
              <a:buNone/>
            </a:pPr>
            <a:r>
              <a:rPr lang="ru-RU" dirty="0"/>
              <a:t>	Например, представьте себе такой интерфейс: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Приведенный выше фрагмент объявляет интерфейс EventListener с помощью метода OnTrigger() с возвращаемым типом String. Это будет наш обратный вызов.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5167F-9683-41BF-BDEE-950020D8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83" y="3168053"/>
            <a:ext cx="4367033" cy="13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12EB99-AA50-4B3D-AEC1-1A713727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401111"/>
            <a:ext cx="6335009" cy="1752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95D2-FB60-458D-866D-409F956C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667"/>
            <a:ext cx="10515600" cy="558429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Далее давайте объявим конкретный класс, который реализует этот интерфейс: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Класс </a:t>
            </a:r>
            <a:r>
              <a:rPr lang="en-US" dirty="0" err="1"/>
              <a:t>SynchronousEventListenerImpl</a:t>
            </a:r>
            <a:r>
              <a:rPr lang="en-US" dirty="0"/>
              <a:t> </a:t>
            </a:r>
            <a:r>
              <a:rPr lang="ru-RU" dirty="0"/>
              <a:t>реализует интерфейс </a:t>
            </a:r>
            <a:r>
              <a:rPr lang="en-US" dirty="0" err="1"/>
              <a:t>EventListener</a:t>
            </a:r>
            <a:r>
              <a:rPr lang="en-US" dirty="0"/>
              <a:t>, </a:t>
            </a:r>
            <a:r>
              <a:rPr lang="ru-RU" dirty="0"/>
              <a:t>как показано выше.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43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9511-783B-417E-843B-0D0DFD2C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932"/>
            <a:ext cx="10515600" cy="63330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Далее давайте создадим класс </a:t>
            </a:r>
            <a:r>
              <a:rPr lang="en-US" dirty="0" err="1"/>
              <a:t>SynchronousEventConsumer</a:t>
            </a:r>
            <a:r>
              <a:rPr lang="en-US" dirty="0"/>
              <a:t>, </a:t>
            </a:r>
            <a:r>
              <a:rPr lang="ru-RU" dirty="0"/>
              <a:t>который составляет экземпляр интерфейса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ru-RU" dirty="0"/>
              <a:t>и вызывает его метод </a:t>
            </a:r>
            <a:r>
              <a:rPr lang="en-US" dirty="0" err="1"/>
              <a:t>OnTrigger</a:t>
            </a:r>
            <a:r>
              <a:rPr lang="en-US" dirty="0"/>
              <a:t>():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Класс </a:t>
            </a:r>
            <a:r>
              <a:rPr lang="en-US" dirty="0" err="1"/>
              <a:t>SyncronousEventConsumer</a:t>
            </a:r>
            <a:r>
              <a:rPr lang="en-US" dirty="0"/>
              <a:t> </a:t>
            </a:r>
            <a:r>
              <a:rPr lang="ru-RU" dirty="0"/>
              <a:t>имеет свойство </a:t>
            </a:r>
            <a:r>
              <a:rPr lang="en-US" dirty="0" err="1"/>
              <a:t>EventListener</a:t>
            </a:r>
            <a:r>
              <a:rPr lang="en-US" dirty="0"/>
              <a:t>, </a:t>
            </a:r>
            <a:r>
              <a:rPr lang="ru-RU" dirty="0"/>
              <a:t>которое он инициализирует через свой конструктор. Когда вызывается метод </a:t>
            </a:r>
            <a:r>
              <a:rPr lang="en-US" dirty="0" err="1"/>
              <a:t>doSynchronousOperation</a:t>
            </a:r>
            <a:r>
              <a:rPr lang="en-US" dirty="0"/>
              <a:t>(), </a:t>
            </a:r>
            <a:r>
              <a:rPr lang="ru-RU" dirty="0"/>
              <a:t>он возвращает значение, полученное из метода </a:t>
            </a:r>
            <a:r>
              <a:rPr lang="en-US" dirty="0" err="1"/>
              <a:t>OnTrigger</a:t>
            </a:r>
            <a:r>
              <a:rPr lang="en-US" dirty="0"/>
              <a:t>(), </a:t>
            </a:r>
            <a:r>
              <a:rPr lang="ru-RU" dirty="0"/>
              <a:t>принадлежащего </a:t>
            </a:r>
            <a:r>
              <a:rPr lang="en-US" dirty="0" err="1"/>
              <a:t>EventListener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D6EE1-998D-4E94-BC34-2E2011D7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758220"/>
            <a:ext cx="687801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3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C86-69F0-4160-915F-DBEBE0A8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Давайте напишем тест, чтобы продемонстрировать, что метод doSynchronousOperation() вызывает метод OnTrigger() переменной слушателя и получает ее возвращаемое значение: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BB08F-EC9F-4459-961E-AFCA5C30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2518453"/>
            <a:ext cx="612543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7F68-CA8E-4E4F-B2C1-86306CAD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Асинхронная функция обратного вызова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100F-4024-4F5D-972A-08C858EF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Асинхронные операции - это операции, которые выполняются параллельно друг другу. В отличие от синхронных операций, проиллюстрированных в предыдущем разделе, асинхронные задачи неблокирующие. Они не ждут друг друга перед выполнением своих операций. Давайте обновим интерфейс EventListener, чтобы проиллюстрировать асинхронную функцию обратного вызова в 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C7E2C-43C6-40A6-A7A8-3C96DCE4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3" y="4601008"/>
            <a:ext cx="302937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4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callBack в Java (механизм обратного вызова)</vt:lpstr>
      <vt:lpstr>Цели:</vt:lpstr>
      <vt:lpstr>Обзор</vt:lpstr>
      <vt:lpstr>Реализация функций обратного вызова</vt:lpstr>
      <vt:lpstr>Синхронные обратные вызовы</vt:lpstr>
      <vt:lpstr>PowerPoint Presentation</vt:lpstr>
      <vt:lpstr>PowerPoint Presentation</vt:lpstr>
      <vt:lpstr>PowerPoint Presentation</vt:lpstr>
      <vt:lpstr>Асинхронная функция обратного вызова</vt:lpstr>
      <vt:lpstr>PowerPoint Presentation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в Java (механизм обратного вызова)</dc:title>
  <dc:creator>Ivan Laptev</dc:creator>
  <cp:lastModifiedBy>Ivan Laptev</cp:lastModifiedBy>
  <cp:revision>5</cp:revision>
  <dcterms:created xsi:type="dcterms:W3CDTF">2023-04-07T10:00:03Z</dcterms:created>
  <dcterms:modified xsi:type="dcterms:W3CDTF">2023-04-07T10:27:27Z</dcterms:modified>
</cp:coreProperties>
</file>