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19C24-7447-4C33-B126-2609B822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22262B-CEEC-4C2D-852A-7DD84DB1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ECA661-53B2-4AF7-8BB9-99B046C1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64C1F-4042-452C-87B5-56C4AF2C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7CBB3-EF76-4658-8776-94BC69D1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47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F5D3B-7C1F-4AC5-A71E-C3392980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F11758-8416-484E-9182-11E83889E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0C861-CAC7-4FCB-A956-9E335833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8276F-215D-4A19-9965-8E1EAB26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1D411-40FB-4F51-ADC0-AB00CD7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0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EB3FFF-7700-416F-A1E9-C276018A9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2163A3-07DF-400F-8600-61B88D95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77AEFB-C4C6-4B32-BACD-3BA1C28C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BEF7A-AE83-4A5D-A442-AE58B362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DA1724-BB85-44E6-8522-C5B2A7C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3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9AECF-FB3B-41DF-B755-8D1712C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29BCD-7FE8-42A7-B5AA-3D88A096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039DD-25D2-4D8B-B97A-32658AB6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A815C9-258D-4D32-8BDD-A8831CBB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8739C-5B0F-4581-A844-4CDC91F9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6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81D9A-B103-4D64-95FB-129E22C9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12624-8F1C-4BD7-A670-607899E74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03563C-456E-4D59-A330-F06A172B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BC408-D91A-4A51-835F-A5DA9007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115E2-3641-4C30-A919-18E94AFD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17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621C1-55AA-4B25-83B9-19ADDE1E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A7678-154E-4A5D-AC72-13056812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5F0A23-CCF5-4D07-BD3A-985CC760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1DFA07-BCB7-4A92-B9B4-D1FE58F2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CFCA83-B885-49D0-8269-04F644C8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92CFB-F666-4193-A109-37833C62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6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7C6C-50E8-452E-81A0-A4FC8513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450724-9403-410B-8D0E-2C820E1C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575926-B7D9-4780-8BDF-2FDF7079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23FB80-4DA3-430B-A2D0-73BAC533B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1C87DF-6A75-4A71-8B78-C8DADF011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0465F9-64AF-4175-9769-858A3A11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C68146-3EF7-40EB-B82D-702648B2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333EBB-1718-4BC2-A905-F58A6729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63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C2B14-1099-4EA4-AB6B-991C8435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DFEA2E-9D73-4F85-B519-9E2EEEFB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188E4A-7C04-499C-B685-CDE568E8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CB56B0-9B43-434D-9C40-E238A0F1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8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92402C-93DA-44B6-A903-C906E959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1B7A00-151D-4DA7-A52C-7AF39E33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BB4879-3D4E-458E-81C6-A7F90EA1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0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37FE4-4272-454B-B36A-F55D503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D17E3-E765-4B5F-A5FD-EBC7D1D6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FE3AB3-6F5C-4EFB-A2D6-A92266E7B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7A24E3-691F-471F-AD70-123FA672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AED7F4-78F8-421A-A2F0-C5EE9F8E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48FF73-A324-41CE-90AB-873F5571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5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A5D55-B9BE-4C18-A010-3055EE6F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33C067-0AF2-4A0A-8A90-492217C40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968113-C2A8-47D3-8852-0085317BF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5917C-999C-4C65-8AF6-3D3A0FA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D0D67D-C6CE-4316-96DF-DB07DF20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CA027D-475C-4B4F-840D-23D56D30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7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EEA55-548C-472E-AB8D-99F31D4A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9706C-3D3D-497A-BEED-A49D5C2E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2DA5D-134D-455C-AE4C-F6BAEA6A4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EAF0-B7F0-4141-945B-B511584C1DCA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B9568-01CB-4B8D-9230-AA129190B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AC802-7E28-467F-965E-6CD743254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4D64-A7F6-459A-9E51-D9BD6ED56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8BAD4-19F4-451B-A1F5-A43C47141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5F120C-A1B8-44E9-ABC6-F6E88D774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1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2B60A-C10F-469C-82E6-6F364684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7687B-744C-41FF-B695-192B9612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 Написать программу, которая запрашивает у пользователя два числа и выводит на экран их сумму.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ABF521-FE9E-425C-9842-22E465E4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3058187"/>
            <a:ext cx="402011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1AF02-DAAD-4D74-B5E2-9406407D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A7EFB-F7BE-490F-B84E-00FD23CC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 Написать программу, которая запрашивает у пользователя радиус круга и выводит на экран его площадь.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CE7F2E-C139-4F04-A3D7-BC7F5631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55" y="3085246"/>
            <a:ext cx="404869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8426-325A-4F6A-BBC9-0CCFAAE0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E517C-DF55-4152-ABD7-20C82F3B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 Написать программу, которая запрашивает у пользователя строку и выводит на экран ее длину.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1ECCB8-44E5-44A0-8AA9-F4E75E3F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313" y="3076526"/>
            <a:ext cx="339137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35223-12C7-4AC5-A96A-4B732859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D8ADA-1B2A-4105-8A81-B0D469BC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сферу применения </a:t>
            </a:r>
            <a:r>
              <a:rPr lang="en-US" dirty="0"/>
              <a:t>Python.</a:t>
            </a:r>
          </a:p>
          <a:p>
            <a:r>
              <a:rPr lang="ru-RU" dirty="0"/>
              <a:t>Изучить структуру работы языка.</a:t>
            </a:r>
          </a:p>
          <a:p>
            <a:r>
              <a:rPr lang="ru-RU" dirty="0"/>
              <a:t>Научиться создавать проект в </a:t>
            </a:r>
            <a:r>
              <a:rPr lang="en-US" dirty="0"/>
              <a:t>PyCharm.</a:t>
            </a:r>
          </a:p>
          <a:p>
            <a:r>
              <a:rPr lang="ru-RU" dirty="0"/>
              <a:t>Создать первое приложение на языке </a:t>
            </a:r>
            <a:r>
              <a:rPr lang="en-US" dirty="0"/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2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0D3FA-D84B-41A0-830E-74F572C9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Python?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F7B2F-EE69-4FFB-B5CC-4EE32AB3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Python – </a:t>
            </a:r>
            <a:r>
              <a:rPr lang="ru-RU" dirty="0"/>
              <a:t>популярный высокоуровневый язык программирования, который предназначен для создания приложений различных типов. Это и веб-приложения, и игры, и настольные программы, и работа с базами данных. Довольно большое распространение питон получил в области машинного обучения и исследований искусственного интеллекта.</a:t>
            </a: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DB76CAE-9249-4BF5-8614-F3D2C85B2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942"/>
            <a:ext cx="1375761" cy="150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CC198-28A9-495B-9514-AFCE0844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 языка программирования </a:t>
            </a:r>
            <a:r>
              <a:rPr lang="en-US" dirty="0"/>
              <a:t>Python: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AE535-C86B-46BB-A2A9-5C0AB042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4"/>
            <a:ext cx="11566358" cy="5032375"/>
          </a:xfrm>
        </p:spPr>
        <p:txBody>
          <a:bodyPr/>
          <a:lstStyle/>
          <a:p>
            <a:pPr algn="just"/>
            <a:r>
              <a:rPr lang="ru-RU" dirty="0"/>
              <a:t>Скриптовый язык. Код программ определяется в виде скриптов. Скрипты обычно используются для автоматизации задач, упрощения повторяющихся действий и улучшения производительности. </a:t>
            </a:r>
          </a:p>
          <a:p>
            <a:pPr algn="just"/>
            <a:r>
              <a:rPr lang="ru-RU" dirty="0" err="1"/>
              <a:t>Мультипарадигменный</a:t>
            </a:r>
            <a:r>
              <a:rPr lang="ru-RU" dirty="0"/>
              <a:t> язык. Поддержка самых различных парадигм программирования, в том числе объектно-ориентированной и функциональной парадигм.</a:t>
            </a:r>
          </a:p>
          <a:p>
            <a:pPr algn="just"/>
            <a:r>
              <a:rPr lang="ru-RU" dirty="0"/>
              <a:t>Интерпретация программ. Для работы со скриптами необходим интерпретатор, который запускает и выполняет скрипт.</a:t>
            </a:r>
          </a:p>
        </p:txBody>
      </p:sp>
    </p:spTree>
    <p:extLst>
      <p:ext uri="{BB962C8B-B14F-4D97-AF65-F5344CB8AC3E}">
        <p14:creationId xmlns:p14="http://schemas.microsoft.com/office/powerpoint/2010/main" val="10962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FD2E1D-21C8-4F56-B9B3-5F790FB2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52926"/>
            <a:ext cx="11550316" cy="617621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Выполнение программы на Python выглядит следующим образом. Сначала мы пишем в текстовом редакторе скрипт с набором выражений на данном языке программирования. Передаем этот скрипт на выполнение интерпретатору. Интерпретатор транслирует код в промежуточный </a:t>
            </a:r>
            <a:r>
              <a:rPr lang="ru-RU" dirty="0" err="1"/>
              <a:t>байткод</a:t>
            </a:r>
            <a:r>
              <a:rPr lang="ru-RU" dirty="0"/>
              <a:t>, а затем виртуальная машина переводит полученный </a:t>
            </a:r>
            <a:r>
              <a:rPr lang="ru-RU" dirty="0" err="1"/>
              <a:t>байткод</a:t>
            </a:r>
            <a:r>
              <a:rPr lang="ru-RU" dirty="0"/>
              <a:t> в набор инструкций, которые выполняются операционной системой.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4546A-3F38-49E5-9B23-B7928C8DDC3A}"/>
              </a:ext>
            </a:extLst>
          </p:cNvPr>
          <p:cNvSpPr txBox="1"/>
          <p:nvPr/>
        </p:nvSpPr>
        <p:spPr>
          <a:xfrm>
            <a:off x="336884" y="3191652"/>
            <a:ext cx="60799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	Здесь стоит отметить, что хотя формально трансляция интерпретатором исходного кода в </a:t>
            </a:r>
            <a:r>
              <a:rPr lang="ru-RU" sz="2800" dirty="0" err="1"/>
              <a:t>байткод</a:t>
            </a:r>
            <a:r>
              <a:rPr lang="ru-RU" sz="2800" dirty="0"/>
              <a:t> и перевод </a:t>
            </a:r>
            <a:r>
              <a:rPr lang="ru-RU" sz="2800" dirty="0" err="1"/>
              <a:t>байткода</a:t>
            </a:r>
            <a:r>
              <a:rPr lang="ru-RU" sz="2800" dirty="0"/>
              <a:t> виртуальной машиной в набор машинных команд представляют два разных процесса, но фактически они объединены в самом интерпретаторе.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18414-CE3D-4FED-B2CD-4591F719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26" y="3082925"/>
            <a:ext cx="5743074" cy="36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08E85-A134-4BD8-9639-EC4294F8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Продолжим о особенностях: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65AF6-19CE-4D2A-A96E-E4AE6BFC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Портативность и </a:t>
            </a:r>
            <a:r>
              <a:rPr lang="ru-RU" dirty="0" err="1"/>
              <a:t>платформонезависимость</a:t>
            </a:r>
            <a:r>
              <a:rPr lang="ru-RU" dirty="0"/>
              <a:t>. Не имеет значения, какая у нас операционная система - Windows, Mac OS, Linux, нам достаточно написать скрипт, который будет запускаться на всех этих ОС при наличии интерпретатора.</a:t>
            </a:r>
          </a:p>
          <a:p>
            <a:pPr algn="just"/>
            <a:r>
              <a:rPr lang="ru-RU" dirty="0"/>
              <a:t>Автоматическое управление памятью.</a:t>
            </a:r>
          </a:p>
          <a:p>
            <a:pPr algn="just"/>
            <a:r>
              <a:rPr lang="ru-RU" dirty="0"/>
              <a:t>Динамическая типизация.</a:t>
            </a:r>
          </a:p>
        </p:txBody>
      </p:sp>
    </p:spTree>
    <p:extLst>
      <p:ext uri="{BB962C8B-B14F-4D97-AF65-F5344CB8AC3E}">
        <p14:creationId xmlns:p14="http://schemas.microsoft.com/office/powerpoint/2010/main" val="127961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6FFF8-E2AE-4A7D-ABFD-5FD6157B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несколько </a:t>
            </a:r>
            <a:r>
              <a:rPr lang="en-US" dirty="0"/>
              <a:t>IDE </a:t>
            </a:r>
            <a:r>
              <a:rPr lang="ru-RU" dirty="0"/>
              <a:t>для </a:t>
            </a:r>
            <a:r>
              <a:rPr lang="en-US" dirty="0"/>
              <a:t>Python.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98E77-ADE0-4FC7-9AF5-2025D2E9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IDE </a:t>
            </a:r>
            <a:r>
              <a:rPr lang="ru-RU" b="0" i="0" dirty="0">
                <a:solidFill>
                  <a:srgbClr val="0E0E0F"/>
                </a:solidFill>
                <a:effectLst/>
                <a:latin typeface="Inter"/>
              </a:rPr>
              <a:t>(Integrated Development Environment) – это интегрированная, единая среда разработки, которая используется разработчиками для создания различного программного обеспечения. IDE представляет собой комплекс из нескольких инструментов, а именно: текстового редактора, компилятора либо интерпретатора, средств автоматизации сборки и отладчика.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E0E0F"/>
                </a:solidFill>
                <a:latin typeface="Inter"/>
              </a:rPr>
              <a:t>	Существует огромное количество </a:t>
            </a:r>
            <a:r>
              <a:rPr lang="en-US" dirty="0">
                <a:solidFill>
                  <a:srgbClr val="0E0E0F"/>
                </a:solidFill>
                <a:latin typeface="Inter"/>
              </a:rPr>
              <a:t>IDE</a:t>
            </a:r>
            <a:r>
              <a:rPr lang="ru-RU" dirty="0">
                <a:solidFill>
                  <a:srgbClr val="0E0E0F"/>
                </a:solidFill>
                <a:latin typeface="Inter"/>
              </a:rPr>
              <a:t>, для разработки на </a:t>
            </a:r>
            <a:r>
              <a:rPr lang="en-US" dirty="0">
                <a:solidFill>
                  <a:srgbClr val="0E0E0F"/>
                </a:solidFill>
                <a:latin typeface="Inter"/>
              </a:rPr>
              <a:t>Python</a:t>
            </a:r>
            <a:r>
              <a:rPr lang="ru-RU" dirty="0">
                <a:solidFill>
                  <a:srgbClr val="0E0E0F"/>
                </a:solidFill>
                <a:latin typeface="Inter"/>
              </a:rPr>
              <a:t>. Мы будем использовать очень популярную среду </a:t>
            </a:r>
            <a:r>
              <a:rPr lang="en-US" dirty="0">
                <a:solidFill>
                  <a:srgbClr val="0E0E0F"/>
                </a:solidFill>
                <a:latin typeface="Inter"/>
              </a:rPr>
              <a:t>PyCharm</a:t>
            </a:r>
            <a:r>
              <a:rPr lang="ru-RU" dirty="0">
                <a:solidFill>
                  <a:srgbClr val="0E0E0F"/>
                </a:solidFill>
                <a:latin typeface="Inter"/>
              </a:rPr>
              <a:t>.</a:t>
            </a:r>
            <a:endParaRPr lang="ru-RU" dirty="0"/>
          </a:p>
        </p:txBody>
      </p:sp>
      <p:pic>
        <p:nvPicPr>
          <p:cNvPr id="2050" name="Picture 2" descr="PyCharm — Википедия">
            <a:extLst>
              <a:ext uri="{FF2B5EF4-FFF2-40B4-BE49-F238E27FC236}">
                <a16:creationId xmlns:a16="http://schemas.microsoft.com/office/drawing/2014/main" id="{9BBC2D82-1C77-4F1C-B602-24B79194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711" y="5113422"/>
            <a:ext cx="1744578" cy="17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2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57E29-2469-4242-9F70-78E2E6C4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Напишем первую программу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D0D5C-F004-4C0E-AB2B-793AA3D89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1. Для начала каждый из вас должен создать папку на диске, папка должна называться </a:t>
            </a:r>
            <a:r>
              <a:rPr lang="en-US" dirty="0"/>
              <a:t>“</a:t>
            </a:r>
            <a:r>
              <a:rPr lang="ru-RU" dirty="0" err="1"/>
              <a:t>Имя_Фамилия</a:t>
            </a:r>
            <a:r>
              <a:rPr lang="en-US" dirty="0"/>
              <a:t>”</a:t>
            </a:r>
            <a:r>
              <a:rPr lang="ru-RU" dirty="0"/>
              <a:t>, имя и фамилия должны быть на английском.</a:t>
            </a:r>
          </a:p>
          <a:p>
            <a:pPr marL="0" indent="0" algn="just">
              <a:buNone/>
            </a:pPr>
            <a:r>
              <a:rPr lang="ru-RU" dirty="0"/>
              <a:t>	2. После создания папки, открываем </a:t>
            </a:r>
            <a:r>
              <a:rPr lang="en-US" dirty="0"/>
              <a:t>PyCharm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	3. Нажимаем </a:t>
            </a:r>
            <a:r>
              <a:rPr lang="en-US" dirty="0"/>
              <a:t>“New Project”, </a:t>
            </a:r>
            <a:r>
              <a:rPr lang="ru-RU" dirty="0"/>
              <a:t>выбираем папку которую вы создали. И создаем проект</a:t>
            </a:r>
          </a:p>
        </p:txBody>
      </p:sp>
    </p:spTree>
    <p:extLst>
      <p:ext uri="{BB962C8B-B14F-4D97-AF65-F5344CB8AC3E}">
        <p14:creationId xmlns:p14="http://schemas.microsoft.com/office/powerpoint/2010/main" val="338107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936EC-271B-4335-A583-F27FDDA0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вы выбрали добавить пример кода, то по умолчанию у вас создана программа.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51572-F03F-44B1-903B-98868DB4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Сотрём содержимое файла, если такое имеется. И напишем программу которая будет просить записать в консоль имя. И выведет </a:t>
            </a:r>
            <a:r>
              <a:rPr lang="en-US" dirty="0"/>
              <a:t>“</a:t>
            </a:r>
            <a:r>
              <a:rPr lang="ru-RU" dirty="0"/>
              <a:t>Привет! ИМЯ</a:t>
            </a:r>
            <a:r>
              <a:rPr lang="en-US" dirty="0"/>
              <a:t>”</a:t>
            </a:r>
            <a:r>
              <a:rPr lang="ru-RU" dirty="0"/>
              <a:t>, вместо ИМЯ – имя из консоли.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9E85AE-7513-4C25-9352-BDA55407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3429000"/>
            <a:ext cx="455358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528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Тема Office</vt:lpstr>
      <vt:lpstr>Введение в Python</vt:lpstr>
      <vt:lpstr>Цели:</vt:lpstr>
      <vt:lpstr>Что такое Python?</vt:lpstr>
      <vt:lpstr>Основные особенности языка программирования Python:</vt:lpstr>
      <vt:lpstr>Презентация PowerPoint</vt:lpstr>
      <vt:lpstr>Продолжим о особенностях:</vt:lpstr>
      <vt:lpstr>Рассмотрим несколько IDE для Python.</vt:lpstr>
      <vt:lpstr>Напишем первую программу на Python</vt:lpstr>
      <vt:lpstr>Если вы выбрали добавить пример кода, то по умолчанию у вас создана программа.</vt:lpstr>
      <vt:lpstr>Задача 2.</vt:lpstr>
      <vt:lpstr>Задача 3.</vt:lpstr>
      <vt:lpstr>Задача 4.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Python</dc:title>
  <dc:creator>Ivan Laptev</dc:creator>
  <cp:lastModifiedBy>Ivan Laptev</cp:lastModifiedBy>
  <cp:revision>8</cp:revision>
  <dcterms:created xsi:type="dcterms:W3CDTF">2023-06-01T10:44:14Z</dcterms:created>
  <dcterms:modified xsi:type="dcterms:W3CDTF">2023-06-01T12:28:24Z</dcterms:modified>
</cp:coreProperties>
</file>