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4B9B2-9A38-47A7-AEE0-5CB3BB254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95F1E8-8543-4BEB-A588-16154B8AD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5A1C00-0E87-4BBE-9DB8-7F8B1885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3715-6098-49DB-8174-9C0CC799AB57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270E83-1E17-4893-BBA5-9C0723BA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96FF22-4EED-4B00-A8A6-CFF482EB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04C0-E461-45CF-8ECF-8EABD4E4D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84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B1592-68AB-49FC-8E0C-3A847F8C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E6670A-7CC2-49C2-87C0-F12AC6B3B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223DF8-0D9F-45D8-A63F-671DBBBD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3715-6098-49DB-8174-9C0CC799AB57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F177A8-80AE-48D4-914D-ED9F7F9D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A8E12B-06F6-4F2B-9F9C-C4F5E9DA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04C0-E461-45CF-8ECF-8EABD4E4D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37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EF0E37B-DBAD-49C9-B53C-88BB86D4A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1713B9-825C-4C9A-81A9-1605647A9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E3F88D-B2A4-4ACA-86A4-E78F77645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3715-6098-49DB-8174-9C0CC799AB57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054EB0-AF3D-4E11-8D88-4FDB4655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896AC1-6224-4B2D-A1AA-0EA440C6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04C0-E461-45CF-8ECF-8EABD4E4D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86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32FCA2-A91E-4171-86E7-C6E40E40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A257C8-D23E-41BF-9C6E-5850E91DF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6190A5-4177-409C-A724-31907EFD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3715-6098-49DB-8174-9C0CC799AB57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EF420F-030C-47FB-A8EE-A2AFBB16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23CA60-4751-4239-9CFC-938627CEC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04C0-E461-45CF-8ECF-8EABD4E4D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97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0439C7-427E-4BFC-818D-878557A4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92D5DE-C6A5-4ED9-A045-C070B9E7A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48D474-96BD-418A-9CFE-0766A6D7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3715-6098-49DB-8174-9C0CC799AB57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648398-6732-44C3-BC9B-D1A94EC01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72A8B2-E666-4330-B722-8B98283D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04C0-E461-45CF-8ECF-8EABD4E4D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91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A6C84-7948-4ABD-B992-96604FF88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B4BDE7-72C4-4D5C-BC06-FB794DDB5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4FF4AC-B305-4173-9082-A0CE1F0C2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A429A3-FDB9-4681-BE64-7291969D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3715-6098-49DB-8174-9C0CC799AB57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240FD0-FCB9-4DFF-AFB3-C81D3C103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A8E2B4-0A73-463F-944C-2C80B55E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04C0-E461-45CF-8ECF-8EABD4E4D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00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8E81A-444A-4CD9-BDC2-F21879883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5A83CD-F075-44AB-9C91-18EF239E2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A3F98B-0FFA-4B3E-8517-3292AB98C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9751499-4935-41E8-9A9A-6F3507CDB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3D9FE2A-CDF2-4630-8C60-4F8A7A4A2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14320BA-9C40-4E4D-A9C3-C1E6E664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3715-6098-49DB-8174-9C0CC799AB57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531A7E0-A65E-492E-B473-9903F5A5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0FD1F4B-E173-4B18-BEB7-2968CBD6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04C0-E461-45CF-8ECF-8EABD4E4D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68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002150-210A-4111-9D67-969B80F90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6F055D-5A18-4F9E-A843-9A9F846A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3715-6098-49DB-8174-9C0CC799AB57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6D73770-ACFC-4C07-A663-82AEDB6B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289B67-3490-4B41-92C1-F3DB9827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04C0-E461-45CF-8ECF-8EABD4E4D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98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46083E-B824-472D-996D-90C03948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3715-6098-49DB-8174-9C0CC799AB57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0835099-AC50-410E-BEF4-0BDA4974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27499D-94CF-4933-965E-A2CF54921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04C0-E461-45CF-8ECF-8EABD4E4D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17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82DCD-C318-480F-B0C0-C6ED2D67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B5DD8F-4C30-40C1-B84B-40D2457B4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6C2F7A-4013-405D-9D9F-45C7DB9E0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068835-933E-4B45-A24C-333E43A0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3715-6098-49DB-8174-9C0CC799AB57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174467-4E98-4449-884C-BB03D7F0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39BFF2-F3C5-4E50-901E-0D30CB73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04C0-E461-45CF-8ECF-8EABD4E4D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01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FCD12-28BA-43C0-9A68-1ED6B8C8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FC4751-FEEF-424F-8F18-A87030619D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4D50E8-6CD9-4EFE-8DF7-1F6BD1B45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29AF1B-E353-4D6D-9DA0-70FC97F1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3715-6098-49DB-8174-9C0CC799AB57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70A468-D582-41F8-BC35-608030E8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F04635-31E9-47A0-BE08-309F4A3B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04C0-E461-45CF-8ECF-8EABD4E4D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43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8E580-B612-4246-AB7B-ED1BF9061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897456-93EB-4CED-9C9D-E7C628EC4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705171-1AB4-48DB-8B5F-3F04F643E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83715-6098-49DB-8174-9C0CC799AB57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8A84C4-CC75-4D0E-ACFD-F0C2095D6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4F4A6D-8078-4D09-9562-7065C4AEB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D04C0-E461-45CF-8ECF-8EABD4E4D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27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A26C63-CB5F-440C-8377-EFABB0FB43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Декораторы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B187DA-A50F-4F72-B47D-6703FDBCFA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658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47DE3-95C8-4514-9981-94308097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используя синтаксис декораторов: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B73607-6081-441A-9649-668A6B2A6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891" y="1402309"/>
            <a:ext cx="4420217" cy="1743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DA2BA0-713B-4D02-A124-EFDFA6C7DD08}"/>
              </a:ext>
            </a:extLst>
          </p:cNvPr>
          <p:cNvSpPr txBox="1"/>
          <p:nvPr/>
        </p:nvSpPr>
        <p:spPr>
          <a:xfrm>
            <a:off x="312820" y="3429000"/>
            <a:ext cx="115663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b="0" i="0" dirty="0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  <a:t>Также нужно помнить о том, что важен порядок декорирования. Сравните с предыдущим примером:</a:t>
            </a:r>
            <a:endParaRPr lang="ru-RU" sz="2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0CEDA38-1B40-4491-A48A-E7C2EE77F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547" y="4593558"/>
            <a:ext cx="4124901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6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BC897-B995-4158-9359-4F2AF7BA6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декоратором аргументов в функцию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8D7788-C711-4DF6-95DE-ACEA3391D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76926"/>
            <a:ext cx="4027936" cy="49810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Однако, все декораторы, которые мы рассматривали, не имели одного очень важного функционала — передачи аргументов декорируемой функции. Собственно, это тоже несложно сделать.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E38F58-EADB-4C2E-9076-32C29C7C7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936" y="1271286"/>
            <a:ext cx="8164064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40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3AA9A-5168-4C3E-B2D0-DD7963D3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Декорирование методов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05EDB2-3958-4858-9AAE-1252185CE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Один из важных фактов, которые следует понимать, заключается в том, что функции и методы в Python — это практически одно и то же, за исключением того, что методы всегда ожидают первым параметром ссылку на сам объект (</a:t>
            </a:r>
            <a:r>
              <a:rPr lang="ru-RU" dirty="0" err="1"/>
              <a:t>self</a:t>
            </a:r>
            <a:r>
              <a:rPr lang="ru-RU" dirty="0"/>
              <a:t>). Это значит, что мы можем создавать декораторы для методов точно так же, как и для функций, просто не забывая про </a:t>
            </a:r>
            <a:r>
              <a:rPr lang="ru-RU" dirty="0" err="1"/>
              <a:t>self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4214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4B3C94-97CB-410A-A761-850900204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573" y="1085523"/>
            <a:ext cx="8268854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96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CF6FF-C1A5-441B-842F-67208D72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Некоторые особенности работы с декораторами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C716E-A119-426D-805B-34FE2C814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Декораторы несколько замедляют вызов функции, не забывайте об этом.</a:t>
            </a:r>
          </a:p>
          <a:p>
            <a:pPr marL="0" indent="0" algn="just">
              <a:buNone/>
            </a:pPr>
            <a:r>
              <a:rPr lang="ru-RU" dirty="0"/>
              <a:t>	Вы не можете "</a:t>
            </a:r>
            <a:r>
              <a:rPr lang="ru-RU" dirty="0" err="1"/>
              <a:t>раздекорировать</a:t>
            </a:r>
            <a:r>
              <a:rPr lang="ru-RU" dirty="0"/>
              <a:t>" функцию. Безусловно, существуют трюки, позволяющие создать декоратор, который можно отсоединить от функции, но это плохая практика. Правильнее будет запомнить, что если функция декорирована — это не отменить.</a:t>
            </a:r>
          </a:p>
          <a:p>
            <a:pPr marL="0" indent="0" algn="just">
              <a:buNone/>
            </a:pPr>
            <a:r>
              <a:rPr lang="ru-RU"/>
              <a:t>	Декораторы </a:t>
            </a:r>
            <a:r>
              <a:rPr lang="ru-RU" dirty="0"/>
              <a:t>оборачивают функции, что может затруднить отладку.</a:t>
            </a:r>
          </a:p>
        </p:txBody>
      </p:sp>
    </p:spTree>
    <p:extLst>
      <p:ext uri="{BB962C8B-B14F-4D97-AF65-F5344CB8AC3E}">
        <p14:creationId xmlns:p14="http://schemas.microsoft.com/office/powerpoint/2010/main" val="193519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14EF11-96D6-40BA-BFBE-0AC88228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37935A-3CB4-48F5-B22C-E6BFE5FC3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что такое декораторы</a:t>
            </a:r>
          </a:p>
          <a:p>
            <a:r>
              <a:rPr lang="ru-RU" dirty="0"/>
              <a:t>Научиться использовать декораторы</a:t>
            </a:r>
          </a:p>
          <a:p>
            <a:r>
              <a:rPr lang="ru-RU" dirty="0"/>
              <a:t>Научиться использовать аннотации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670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01ACB51-211A-4F31-AF5B-99543A6A2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7716"/>
            <a:ext cx="10515600" cy="25025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Для того, чтобы понять, как работают декораторы, в первую очередь следует вспомнить, что функции в </a:t>
            </a:r>
            <a:r>
              <a:rPr lang="en-US" dirty="0"/>
              <a:t>Python</a:t>
            </a:r>
            <a:r>
              <a:rPr lang="ru-RU" dirty="0"/>
              <a:t> являются </a:t>
            </a:r>
            <a:r>
              <a:rPr lang="ru-RU" b="1" i="1" dirty="0"/>
              <a:t>объектами, </a:t>
            </a:r>
            <a:r>
              <a:rPr lang="ru-RU" dirty="0"/>
              <a:t>соответственно, их можно возвращать из другой функции или передавать в качестве аргумента. Также следует помнить, что функция в </a:t>
            </a:r>
            <a:r>
              <a:rPr lang="en-US" dirty="0"/>
              <a:t>python</a:t>
            </a:r>
            <a:r>
              <a:rPr lang="ru-RU" dirty="0"/>
              <a:t> может быть определена и внутри другой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253028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7140A-8197-4882-9FCE-33E257F88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же такое декораторы?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E9F50B-2615-4625-91B8-D795E4AFE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Декораторы – это, по сути, </a:t>
            </a:r>
            <a:r>
              <a:rPr lang="en-US" dirty="0"/>
              <a:t>“</a:t>
            </a:r>
            <a:r>
              <a:rPr lang="ru-RU" dirty="0"/>
              <a:t>обёртки</a:t>
            </a:r>
            <a:r>
              <a:rPr lang="en-US" dirty="0"/>
              <a:t>”</a:t>
            </a:r>
            <a:r>
              <a:rPr lang="ru-RU" dirty="0"/>
              <a:t>, которые дают возможность изменить поведение функции, не изменяя её код.</a:t>
            </a:r>
          </a:p>
          <a:p>
            <a:pPr marL="0" indent="0" algn="just">
              <a:buNone/>
            </a:pPr>
            <a:r>
              <a:rPr lang="ru-RU" dirty="0"/>
              <a:t>	Давайте напишем свой декоратор </a:t>
            </a:r>
            <a:r>
              <a:rPr lang="en-US" dirty="0"/>
              <a:t>“</a:t>
            </a:r>
            <a:r>
              <a:rPr lang="ru-RU" dirty="0"/>
              <a:t>вручную</a:t>
            </a:r>
            <a:r>
              <a:rPr lang="en-US" dirty="0"/>
              <a:t>”</a:t>
            </a:r>
            <a:r>
              <a:rPr lang="ru-RU" dirty="0"/>
              <a:t>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3BE458-2FB3-4635-85C9-0EE47B9CB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47" y="3528643"/>
            <a:ext cx="7925906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3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BFC794-CD5C-4377-898D-58CFC1B6D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54" y="1151205"/>
            <a:ext cx="9583487" cy="96215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C03736-AA9F-49C5-84C5-39C54661D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545" y="3059141"/>
            <a:ext cx="8468907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6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147AC3C-5273-4D6D-89BC-EA6C35616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0383"/>
            <a:ext cx="10515600" cy="1848017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Наверное, теперь мы бы хотели, чтобы каждый раз, во время вызова </a:t>
            </a:r>
            <a:r>
              <a:rPr lang="en-US" dirty="0" err="1"/>
              <a:t>stand_alone_function</a:t>
            </a:r>
            <a:r>
              <a:rPr lang="en-US" dirty="0"/>
              <a:t>, </a:t>
            </a:r>
            <a:r>
              <a:rPr lang="ru-RU" dirty="0"/>
              <a:t>вместо неё вызывалась </a:t>
            </a:r>
            <a:r>
              <a:rPr lang="en-US" dirty="0" err="1"/>
              <a:t>stand_alone_function_decorated</a:t>
            </a:r>
            <a:r>
              <a:rPr lang="en-US" dirty="0"/>
              <a:t>. </a:t>
            </a:r>
            <a:r>
              <a:rPr lang="ru-RU" dirty="0"/>
              <a:t>Для этого просто перезапишем </a:t>
            </a:r>
            <a:r>
              <a:rPr lang="en-US" dirty="0" err="1"/>
              <a:t>stand_alone_function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A02D40-07A2-4429-97B2-E54AEC051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389" y="2704999"/>
            <a:ext cx="7859222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7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68D9A88-95A7-450B-824F-8353FA402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5183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Собственно, это и есть декораторы. Вот так можно было записать предыдущий пример, используя синтаксис декораторов: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A5D453-1977-433E-A792-D254367E5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049" y="2271551"/>
            <a:ext cx="5391902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29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06A2505-906D-4E88-842D-538172B48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8509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То есть, декораторы в </a:t>
            </a:r>
            <a:r>
              <a:rPr lang="ru-RU" dirty="0" err="1"/>
              <a:t>python</a:t>
            </a:r>
            <a:r>
              <a:rPr lang="ru-RU" dirty="0"/>
              <a:t> — это просто синтаксический сахар для конструкций вида: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EFFB62-EDE6-418A-A5DB-D47660954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25" y="1972405"/>
            <a:ext cx="8411749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8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F88E35-E652-4B3F-A1D0-5887E4AF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 этом, естественно, можно использовать несколько декораторов для одной функции, например так: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0DD00C-50AD-412D-8CD0-13DEF9231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4998"/>
            <a:ext cx="3696216" cy="381053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3CD309-6681-432E-80E0-F71BFBE22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161" y="2809973"/>
            <a:ext cx="5115639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855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397</Words>
  <Application>Microsoft Office PowerPoint</Application>
  <PresentationFormat>Широкоэкранный</PresentationFormat>
  <Paragraphs>23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Тема Office</vt:lpstr>
      <vt:lpstr>Декораторы в python</vt:lpstr>
      <vt:lpstr>Цели:</vt:lpstr>
      <vt:lpstr>Презентация PowerPoint</vt:lpstr>
      <vt:lpstr>Что же такое декораторы?</vt:lpstr>
      <vt:lpstr>Презентация PowerPoint</vt:lpstr>
      <vt:lpstr>Презентация PowerPoint</vt:lpstr>
      <vt:lpstr>Презентация PowerPoint</vt:lpstr>
      <vt:lpstr>Презентация PowerPoint</vt:lpstr>
      <vt:lpstr>При этом, естественно, можно использовать несколько декораторов для одной функции, например так:</vt:lpstr>
      <vt:lpstr>И используя синтаксис декораторов:</vt:lpstr>
      <vt:lpstr>Передача декоратором аргументов в функцию</vt:lpstr>
      <vt:lpstr>Декорирование методов</vt:lpstr>
      <vt:lpstr>Презентация PowerPoint</vt:lpstr>
      <vt:lpstr>Некоторые особенности работы с декораторами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Декораторы в python</dc:title>
  <dc:creator>Ivan Laptev</dc:creator>
  <cp:lastModifiedBy>Ivan Laptev</cp:lastModifiedBy>
  <cp:revision>5</cp:revision>
  <dcterms:created xsi:type="dcterms:W3CDTF">2023-05-04T07:26:39Z</dcterms:created>
  <dcterms:modified xsi:type="dcterms:W3CDTF">2023-05-04T15:42:31Z</dcterms:modified>
</cp:coreProperties>
</file>