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02DAF-AB54-4C8A-AA1B-E4FB9E4FC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55EFF2-7C78-4CC0-8B80-EDC7B02B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12287F-68D0-4083-A9E5-E52C51B2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A1C-E4B2-4862-9179-3CD24D330EF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76B6F0-C26C-4A0A-A1F5-96C05E60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8A822B-92A7-4520-93A5-4D6D9B44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4EE-E689-45B2-9807-7BF51805F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805D-378F-427D-954B-3C35F0D8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2946B9-BA00-4BAB-B5CB-9C65C6B85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66AA55-CDB5-4D2E-96CE-C83B1D93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A1C-E4B2-4862-9179-3CD24D330EF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46B3E2-AA0C-47C9-B56D-45F753B3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20D627-7559-4187-9CD8-AAD7627B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4EE-E689-45B2-9807-7BF51805F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7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DEFB3E-87A4-4098-976B-13C7CF89B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9D93F4-7650-451D-9095-81CBAE06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3F7B0-5A6B-46F2-863D-E50C3803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A1C-E4B2-4862-9179-3CD24D330EF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CE555-900D-4683-B582-F96087CF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D07459-E632-44C2-8F6E-2104DD04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4EE-E689-45B2-9807-7BF51805F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00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DEB1C-190C-4909-B3C0-420F7367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A6E38-1F33-490A-9DA2-B3B949B2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5A80E4-B3A4-464E-A97D-53266036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A1C-E4B2-4862-9179-3CD24D330EF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4D6345-7A8A-41F5-92ED-1856005B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B07050-E1C7-4350-AADA-78F59E8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4EE-E689-45B2-9807-7BF51805F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44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7BCB4-6D85-4560-9463-9BFB2E68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6BA047-CED0-4D1E-A9EB-511B91E3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278E3-284C-442F-93FF-DD416D5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A1C-E4B2-4862-9179-3CD24D330EF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AFD72-BC43-48D4-B1FA-DD8A769F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598D3-E2A2-40F3-9E53-440E80DF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4EE-E689-45B2-9807-7BF51805F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3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48070-83C3-4CE9-8DCD-015CC8C7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6F943-DE56-4833-9AA8-6EA9A0E03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C9E90D-CAED-459D-97E7-84279690A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6AB891-7D8E-4FBA-B4BB-BC811EE2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A1C-E4B2-4862-9179-3CD24D330EF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182BC7-3B0E-4797-8718-D3F6A736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DE8932-ABF0-4620-865C-4E6B69E2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4EE-E689-45B2-9807-7BF51805F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7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ED752-3B80-4C12-8B0D-8B97DBF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2636C5-7218-4DF0-A5F7-3AF6669A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2BF589-59B6-4BF7-B2BD-49E4514D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2C723F-14B8-4347-9956-765E023D8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4998F1-F853-4250-8695-33D1FF25F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905619-32D8-4AEF-A221-B02D5FF7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A1C-E4B2-4862-9179-3CD24D330EF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15ABA4-F595-4389-AEDB-FF00316B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E682B9-2C8A-400E-B5AD-12D27B96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4EE-E689-45B2-9807-7BF51805F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9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641B4-479F-4FBF-8499-94235036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810CEF-2F13-43A7-90D9-298897D6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A1C-E4B2-4862-9179-3CD24D330EF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E41BDB-F294-4AC6-AE20-4891037B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2FF86C-7983-4EBD-8295-0421FD5F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4EE-E689-45B2-9807-7BF51805F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EFE9B6-4AD3-4F33-AD8D-B9DBD224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A1C-E4B2-4862-9179-3CD24D330EF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1A6257-6BA0-40D8-AFCB-7CCE555D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883A4D-9884-442E-A753-D0A0173D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4EE-E689-45B2-9807-7BF51805F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44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304B0-7F42-4ADC-BAE9-910B46D5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E2139-32BE-46E8-98A1-878DC1DB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2333C1-0970-4C16-A141-BDC24ECF8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1135DB-86CB-4C70-A70D-103D9E83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A1C-E4B2-4862-9179-3CD24D330EF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ADA2C4-290B-4C68-9574-4466AAA4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1183FC-2502-4D53-8F07-17052643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4EE-E689-45B2-9807-7BF51805F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27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8D5D7-A95A-48D4-8945-55AA622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1C6C74-0599-4004-B4E7-911876E16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75CED0-874F-4E88-8F8B-BC4368AFF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524F50-5EFF-4F00-B89E-209A4D0B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A1C-E4B2-4862-9179-3CD24D330EF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359F9A-1EEC-422A-A9C5-CCBCA0A6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7EF1DE-3AF2-4BFA-B59F-E20B7596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4EE-E689-45B2-9807-7BF51805F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46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D0585-F17E-4784-85F9-E8F40BE6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4BA88C-84A3-4BFE-B300-53E854E2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1D0173-94CF-46A9-8B24-74DB86E65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0A1C-E4B2-4862-9179-3CD24D330EF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79705D-6D79-4A83-9290-8940B5FE4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C3539-3E36-4861-835D-566D111DD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364EE-E689-45B2-9807-7BF51805F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6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A1827-95EB-4D9B-88B9-40C43181A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Итоговое занятие </a:t>
            </a:r>
            <a:br>
              <a:rPr lang="en-US" dirty="0"/>
            </a:br>
            <a:r>
              <a:rPr lang="ru-RU" dirty="0"/>
              <a:t>по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6893DE-C0A1-44BC-88D0-D952BB72A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92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CB620-4833-49C1-9627-A49E8CF3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D7D32-6290-48ED-8D08-577806F3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Выяснить уровень учащихся</a:t>
            </a:r>
          </a:p>
          <a:p>
            <a:r>
              <a:rPr lang="ru-RU" dirty="0"/>
              <a:t>Подвести итоги занятий</a:t>
            </a:r>
          </a:p>
          <a:p>
            <a:r>
              <a:rPr lang="ru-RU" dirty="0"/>
              <a:t>Восполнить пробелы</a:t>
            </a:r>
          </a:p>
        </p:txBody>
      </p:sp>
    </p:spTree>
    <p:extLst>
      <p:ext uri="{BB962C8B-B14F-4D97-AF65-F5344CB8AC3E}">
        <p14:creationId xmlns:p14="http://schemas.microsoft.com/office/powerpoint/2010/main" val="344322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1E5E7-7944-48A8-9F86-05C8C63B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Повтором немного теорию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B25A0-422C-48B0-97B4-B8955901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Я буду зачитывать определения, а вам надо будет ответить на мои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65342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ABD92-7BF4-47C2-A7EC-8DE35C7B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1409D-C34E-43E8-9745-EB58EDED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*** - методология программирования, основанная на представлении программы в виде совокупности взаимодействующих объектов, каждый из которых является экземпляром определённого класса, а классы образуют иерархию наследования.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36F0B-8E47-461A-8E11-B89CE39EF6A1}"/>
              </a:ext>
            </a:extLst>
          </p:cNvPr>
          <p:cNvSpPr txBox="1"/>
          <p:nvPr/>
        </p:nvSpPr>
        <p:spPr>
          <a:xfrm>
            <a:off x="5232400" y="4001294"/>
            <a:ext cx="177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ООП</a:t>
            </a:r>
          </a:p>
        </p:txBody>
      </p:sp>
    </p:spTree>
    <p:extLst>
      <p:ext uri="{BB962C8B-B14F-4D97-AF65-F5344CB8AC3E}">
        <p14:creationId xmlns:p14="http://schemas.microsoft.com/office/powerpoint/2010/main" val="35917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90EEA-446B-46AD-B61C-9EB2EC0A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6B6968-2CB5-466D-B924-C3F856F9C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*** - математическая модель, а также её программное или аппаратное воплощение, построенная по принципу организации и функционирования биологических нейронных сетей.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C64E-9EBD-4F17-BC61-02DBAD61F6DE}"/>
              </a:ext>
            </a:extLst>
          </p:cNvPr>
          <p:cNvSpPr txBox="1"/>
          <p:nvPr/>
        </p:nvSpPr>
        <p:spPr>
          <a:xfrm>
            <a:off x="3547534" y="4001294"/>
            <a:ext cx="5096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Нейронная сеть</a:t>
            </a:r>
          </a:p>
        </p:txBody>
      </p:sp>
    </p:spTree>
    <p:extLst>
      <p:ext uri="{BB962C8B-B14F-4D97-AF65-F5344CB8AC3E}">
        <p14:creationId xmlns:p14="http://schemas.microsoft.com/office/powerpoint/2010/main" val="39323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3D7D5-1D96-4F44-AFA2-0E25EB5F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800866-E87E-41B4-92BD-17C613F85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*** </a:t>
            </a:r>
            <a:r>
              <a:rPr lang="ru-RU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- обычное имя, которое дается ссылке на какой-либо объект. Любой идентификатор имеет некоторые правила и соглашения наименования:</a:t>
            </a:r>
            <a:endParaRPr lang="en-US" b="0" i="0" dirty="0"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  <a:latin typeface="Lato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3B056-C692-45B8-B0A2-961B668A0ECE}"/>
              </a:ext>
            </a:extLst>
          </p:cNvPr>
          <p:cNvSpPr txBox="1"/>
          <p:nvPr/>
        </p:nvSpPr>
        <p:spPr>
          <a:xfrm>
            <a:off x="3547534" y="4001294"/>
            <a:ext cx="5096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/>
              <a:t>индентификатор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3005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0FDCB-2665-458C-8AE2-2E076FCF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Пройдём тест в </a:t>
            </a:r>
            <a:r>
              <a:rPr lang="en-US" dirty="0" err="1"/>
              <a:t>kahoot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0E28F-4805-4AD9-99B1-EA82DDC7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Открывайте </a:t>
            </a:r>
            <a:r>
              <a:rPr lang="en-US"/>
              <a:t>kahoot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417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126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Тема Office</vt:lpstr>
      <vt:lpstr>Итоговое занятие  по Python</vt:lpstr>
      <vt:lpstr>Цели:</vt:lpstr>
      <vt:lpstr>Повтором немного теорию</vt:lpstr>
      <vt:lpstr>Вопрос 1</vt:lpstr>
      <vt:lpstr>Вопрос 2</vt:lpstr>
      <vt:lpstr>Вопрос 3</vt:lpstr>
      <vt:lpstr>Пройдём тест в kahoot!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Итоговое занятие  по Python</dc:title>
  <dc:creator>Ivan Laptev</dc:creator>
  <cp:lastModifiedBy>Ivan Laptev</cp:lastModifiedBy>
  <cp:revision>2</cp:revision>
  <dcterms:created xsi:type="dcterms:W3CDTF">2023-05-25T09:02:54Z</dcterms:created>
  <dcterms:modified xsi:type="dcterms:W3CDTF">2023-05-25T09:15:35Z</dcterms:modified>
</cp:coreProperties>
</file>