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2598D-CC3B-4C85-9CE2-16AB3AA6D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6648F0-4F7B-431F-AF7B-70E57C11A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409DA4-C9D8-4977-8BF2-32D5F4DF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9BC1-9D45-4097-AD6A-9E817D86464E}" type="datetimeFigureOut">
              <a:rPr lang="ru-BY" smtClean="0"/>
              <a:t>01.03.2023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9FF399-F9AE-4ABD-A124-6CBB0E9B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A39878-81B4-4035-85FB-BA159AF8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EFA2-D00A-4B94-8754-DC1E5676D3C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8055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FC2FB-9D6F-4FB5-96A1-CD862165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0BF906-915D-4D22-9196-30E6D7C87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A3AD92-2FE0-46B2-95AF-ABAA718E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9BC1-9D45-4097-AD6A-9E817D86464E}" type="datetimeFigureOut">
              <a:rPr lang="ru-BY" smtClean="0"/>
              <a:t>01.03.2023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615D95-B063-4FFC-9329-2283D6D0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9AB289-C35B-4A1A-98DF-0D51D119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EFA2-D00A-4B94-8754-DC1E5676D3C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2386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6AF2DD-D6AE-4EE8-BF00-B41C65263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D54444-2237-425F-BD01-A18D65E21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7B12D5-6B05-4CD7-A7A2-17C4D3A4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9BC1-9D45-4097-AD6A-9E817D86464E}" type="datetimeFigureOut">
              <a:rPr lang="ru-BY" smtClean="0"/>
              <a:t>01.03.2023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8B72F3-4B42-4545-A61B-EFE9CA47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4BA09B-F222-4871-B6E3-2902E185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EFA2-D00A-4B94-8754-DC1E5676D3C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7704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924FF-E687-4D74-A40E-952EB6DC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1982F7-D649-4619-9267-95E28D7F2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2FB087-DD47-4343-9A4C-541061EA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9BC1-9D45-4097-AD6A-9E817D86464E}" type="datetimeFigureOut">
              <a:rPr lang="ru-BY" smtClean="0"/>
              <a:t>01.03.2023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98BE78-46B8-4BAA-9DA3-22474734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83D820-E89B-44C5-A849-92F4AEE3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EFA2-D00A-4B94-8754-DC1E5676D3C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2529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841FC-EF11-4FC1-8A90-21AF9DEE6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7BB6E6-FB22-47D2-ABC2-52EA2E9D5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E148E9-0FC7-4DAA-BBC1-0CBB5336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9BC1-9D45-4097-AD6A-9E817D86464E}" type="datetimeFigureOut">
              <a:rPr lang="ru-BY" smtClean="0"/>
              <a:t>01.03.2023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FEF76B-2F6C-4688-94E4-7D568776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B094A6-9643-47A4-BE6D-C64C6DD4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EFA2-D00A-4B94-8754-DC1E5676D3C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312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31E4D-3068-432B-A74E-D3C8317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4EC211-77D5-4B43-9B30-0F2F61F26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F930DC-63A1-4918-9150-AC7636E99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AB3C09-F5CB-42FB-9C92-BBE2F6A6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9BC1-9D45-4097-AD6A-9E817D86464E}" type="datetimeFigureOut">
              <a:rPr lang="ru-BY" smtClean="0"/>
              <a:t>01.03.2023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5990BE-88B3-4BFE-AE63-A6F96C91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3DFAB4-098D-418A-9FE7-A08745B0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EFA2-D00A-4B94-8754-DC1E5676D3C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7334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CF1A4-3A2A-4C3C-93A0-61FC90AF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6B232B-9A73-4C75-9F7F-FB63A6E0A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6B807B-3CBA-4E19-B9EC-FE97266E1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86B104-D4A2-44BB-ADE4-ADC9A72D8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34148E0-3220-41F4-9CB9-FB756D86D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64B5A6-65C2-45A6-9828-0E8EE9B3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9BC1-9D45-4097-AD6A-9E817D86464E}" type="datetimeFigureOut">
              <a:rPr lang="ru-BY" smtClean="0"/>
              <a:t>01.03.2023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01061D-CC5F-4AB0-9969-C852E55C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85A442-D63B-4A3F-B792-AABF460D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EFA2-D00A-4B94-8754-DC1E5676D3C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4253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CC89F-E5A4-463C-9BCE-F60B5212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1BEA52-83BC-4C3E-A387-6281C70A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9BC1-9D45-4097-AD6A-9E817D86464E}" type="datetimeFigureOut">
              <a:rPr lang="ru-BY" smtClean="0"/>
              <a:t>01.03.2023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D42C6F-B84B-40B6-8E82-E1F951D4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EC2518-A989-4978-851E-BA51C387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EFA2-D00A-4B94-8754-DC1E5676D3C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1712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4862B9D-5C3C-460B-A429-31DA6F93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9BC1-9D45-4097-AD6A-9E817D86464E}" type="datetimeFigureOut">
              <a:rPr lang="ru-BY" smtClean="0"/>
              <a:t>01.03.2023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A405EB-537D-46FF-B966-D484E69B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AB82ED-D7AB-46F8-8AB5-831E8DB2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EFA2-D00A-4B94-8754-DC1E5676D3C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4415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ED716-CE20-49D6-9433-C38437D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AA5A14-D6F5-4464-94A1-718EABE76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C848CC-0718-49E6-8D55-F101D6BF8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BED5F5-255A-4A9C-BC3D-6AE7A666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9BC1-9D45-4097-AD6A-9E817D86464E}" type="datetimeFigureOut">
              <a:rPr lang="ru-BY" smtClean="0"/>
              <a:t>01.03.2023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9DEBFC-0D12-4954-9C36-13ED587A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EB0C8C-DD92-4EE7-82C1-E0AB2B6A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EFA2-D00A-4B94-8754-DC1E5676D3C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6311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53A1C-E821-422E-B137-59047F67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F7672D-4CEF-48F8-B683-9D6B3AE16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C615D2-F77B-4365-A661-9EC5CC359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EBFC59-05F4-4450-9129-884D2126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9BC1-9D45-4097-AD6A-9E817D86464E}" type="datetimeFigureOut">
              <a:rPr lang="ru-BY" smtClean="0"/>
              <a:t>01.03.2023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1A4795-AC30-4B49-AD1C-58798216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212CB6-F980-4B31-AA48-A9A11C14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EFA2-D00A-4B94-8754-DC1E5676D3C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1026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8E3DF-85C5-47B2-89D0-A6BD0432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54DA31-80A1-4B19-92B7-5E68759CF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7E144A-734B-4D87-B1AF-E02545E69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9BC1-9D45-4097-AD6A-9E817D86464E}" type="datetimeFigureOut">
              <a:rPr lang="ru-BY" smtClean="0"/>
              <a:t>01.03.2023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E45FAF-39DD-4329-BF28-7B6CB965F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BB773B-808F-4B1A-9A61-08DEC501C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EEFA2-D00A-4B94-8754-DC1E5676D3C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0765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128DA-976E-49D1-860A-C7C98442F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Написание бота для </a:t>
            </a:r>
            <a:r>
              <a:rPr lang="en-US" dirty="0"/>
              <a:t>telegram </a:t>
            </a:r>
            <a:r>
              <a:rPr lang="ru-RU" dirty="0"/>
              <a:t>на языке </a:t>
            </a:r>
            <a:r>
              <a:rPr lang="en-US" dirty="0"/>
              <a:t>python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4FEA5E-EE62-4280-AFD7-AA15BA0F5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40694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2D0DE2A-7253-4BE7-AF46-DF246BA84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533"/>
            <a:ext cx="10515600" cy="555043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Создание обработчика событий для кнопки: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5A7875-B8E6-4C7E-A8B5-A6EEB3C36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74" y="1549850"/>
            <a:ext cx="9932651" cy="187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51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2CED0-322B-43F8-9055-8DD980B2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Смена кнопок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2CB087-B6E7-4576-92F3-D2C22D657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39987" cy="322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3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4F02A-6D0B-4B0E-A220-71B98ED0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C16B9E-B2F0-4710-9220-7073D3BB1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Научиться регистрировать бота в телеграмме</a:t>
            </a:r>
          </a:p>
          <a:p>
            <a:r>
              <a:rPr lang="ru-RU" dirty="0"/>
              <a:t>Научиться устанавливать библиотеки</a:t>
            </a:r>
          </a:p>
          <a:p>
            <a:r>
              <a:rPr lang="ru-RU" dirty="0"/>
              <a:t>Научиться создавать обработчик сообщений</a:t>
            </a:r>
          </a:p>
          <a:p>
            <a:r>
              <a:rPr lang="ru-RU" dirty="0"/>
              <a:t>Научиться создавать кнопки для бота</a:t>
            </a:r>
          </a:p>
          <a:p>
            <a:r>
              <a:rPr lang="ru-RU" dirty="0"/>
              <a:t>Научиться работать с ветками сообщений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668210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0E11D-396B-42A6-9471-5B04209A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 бота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4C1DE3-E57D-4C9C-B7AB-CE221FBD3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Нужно найти бота </a:t>
            </a:r>
            <a:r>
              <a:rPr lang="en-US" b="0" i="1" dirty="0">
                <a:solidFill>
                  <a:srgbClr val="111111"/>
                </a:solidFill>
                <a:effectLst/>
                <a:latin typeface="-apple-system"/>
              </a:rPr>
              <a:t>@BotFather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, </a:t>
            </a:r>
            <a:r>
              <a:rPr lang="ru-RU" dirty="0">
                <a:solidFill>
                  <a:srgbClr val="111111"/>
                </a:solidFill>
              </a:rPr>
              <a:t>написать ему /</a:t>
            </a:r>
            <a:r>
              <a:rPr lang="en-US" dirty="0">
                <a:solidFill>
                  <a:srgbClr val="111111"/>
                </a:solidFill>
              </a:rPr>
              <a:t>start</a:t>
            </a:r>
            <a:r>
              <a:rPr lang="ru-RU" dirty="0">
                <a:solidFill>
                  <a:srgbClr val="111111"/>
                </a:solidFill>
              </a:rPr>
              <a:t> или </a:t>
            </a:r>
            <a:r>
              <a:rPr lang="en-US" dirty="0">
                <a:solidFill>
                  <a:srgbClr val="111111"/>
                </a:solidFill>
              </a:rPr>
              <a:t>/</a:t>
            </a:r>
            <a:r>
              <a:rPr lang="en-US" dirty="0" err="1">
                <a:solidFill>
                  <a:srgbClr val="111111"/>
                </a:solidFill>
              </a:rPr>
              <a:t>newbot</a:t>
            </a:r>
            <a:r>
              <a:rPr lang="ru-RU" dirty="0">
                <a:solidFill>
                  <a:srgbClr val="111111"/>
                </a:solidFill>
              </a:rPr>
              <a:t>, заполнить поля, которые он просит (название бота и его короткое имя) и получить сообщение с токеном бота и ссылкой на документацию. Токен необходимо сохранить.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06909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2E4AB-481F-4A10-881F-9A5046D4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к написанию кода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FE9D6D-1B98-4235-B5F2-1598243BE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Нам необходимо установить библиотеку </a:t>
            </a:r>
            <a:r>
              <a:rPr lang="en-US" dirty="0" err="1"/>
              <a:t>telebot</a:t>
            </a:r>
            <a:r>
              <a:rPr lang="en-US" dirty="0"/>
              <a:t> </a:t>
            </a:r>
            <a:r>
              <a:rPr lang="ru-RU" dirty="0"/>
              <a:t>сделать мы это мы можем в </a:t>
            </a:r>
            <a:r>
              <a:rPr lang="en-US" dirty="0"/>
              <a:t>IDE </a:t>
            </a:r>
            <a:r>
              <a:rPr lang="ru-RU" dirty="0"/>
              <a:t>во время импорта или в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ru-RU" dirty="0"/>
              <a:t>вписать: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68E7C6-C56C-414D-8D71-E7F36D694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228" y="3271290"/>
            <a:ext cx="8509544" cy="97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4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4BBA5-0126-4F98-BCB0-46413494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Получаем сообщение и говорим привет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6B05D7-AE93-490A-B6A9-C79B15118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Первое что надо сделать импортировать библиотеку: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Теперь объявим метод для получения текстовых сообщений: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C9A575-6AEA-49F0-9B72-3E5CEFDA1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197" y="2282264"/>
            <a:ext cx="7197606" cy="114673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A4672C-B1DC-476C-9336-E389F63EC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926" y="3885639"/>
            <a:ext cx="9688148" cy="152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5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DDE6059-8AA7-4855-9E1F-BA5DA7173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067"/>
            <a:ext cx="10515600" cy="568589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Поле </a:t>
            </a:r>
            <a:r>
              <a:rPr lang="en-US" dirty="0" err="1"/>
              <a:t>content_types</a:t>
            </a:r>
            <a:r>
              <a:rPr lang="en-US" dirty="0"/>
              <a:t> </a:t>
            </a:r>
            <a:r>
              <a:rPr lang="ru-RU" dirty="0"/>
              <a:t>может принимать разные значения, и не только одно: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Наш бот реагирует только на текст, бот из этого примера реагирует на текст документы и аудио.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42F346-CC96-4075-8345-A240588C1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3488"/>
            <a:ext cx="10515600" cy="58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52250EC-9B77-49CD-8382-6E90F24C5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733"/>
            <a:ext cx="10515600" cy="560123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Теперь добавим в наш метод немного функционала: </a:t>
            </a:r>
          </a:p>
          <a:p>
            <a:pPr marL="0" indent="0" algn="just">
              <a:buNone/>
            </a:pPr>
            <a:r>
              <a:rPr lang="ru-RU" dirty="0"/>
              <a:t>	если пользователь напишет нам </a:t>
            </a:r>
            <a:r>
              <a:rPr lang="en-US" dirty="0"/>
              <a:t>“</a:t>
            </a:r>
            <a:r>
              <a:rPr lang="ru-RU" dirty="0"/>
              <a:t>привет</a:t>
            </a:r>
            <a:r>
              <a:rPr lang="en-US" dirty="0"/>
              <a:t>”</a:t>
            </a:r>
            <a:r>
              <a:rPr lang="ru-RU" dirty="0"/>
              <a:t>, то скажем ему </a:t>
            </a:r>
            <a:r>
              <a:rPr lang="en-US" dirty="0"/>
              <a:t>“</a:t>
            </a:r>
            <a:r>
              <a:rPr lang="ru-RU" dirty="0"/>
              <a:t>Привет, чем я могу помочь</a:t>
            </a:r>
            <a:r>
              <a:rPr lang="en-US" dirty="0"/>
              <a:t>”, </a:t>
            </a:r>
            <a:r>
              <a:rPr lang="ru-RU" dirty="0"/>
              <a:t>а если напишем команду </a:t>
            </a:r>
            <a:r>
              <a:rPr lang="en-US" dirty="0"/>
              <a:t>“/help”</a:t>
            </a:r>
            <a:r>
              <a:rPr lang="ru-RU" dirty="0"/>
              <a:t>, то скажем пользователю написать </a:t>
            </a:r>
            <a:r>
              <a:rPr lang="en-US" dirty="0"/>
              <a:t>“</a:t>
            </a:r>
            <a:r>
              <a:rPr lang="ru-RU" dirty="0"/>
              <a:t>привет</a:t>
            </a:r>
            <a:r>
              <a:rPr lang="en-US" dirty="0"/>
              <a:t>”</a:t>
            </a:r>
            <a:r>
              <a:rPr lang="ru-RU" dirty="0"/>
              <a:t>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924B1B-D522-4D44-AF89-A4A25F9CF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53" y="2412952"/>
            <a:ext cx="10615293" cy="249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5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F84468C-0F76-4F75-9542-0AE8D15F3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4267"/>
            <a:ext cx="10515600" cy="548269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Теперь добавим код, который будет постоянно спрашивать у сервера Телеграмма </a:t>
            </a:r>
            <a:r>
              <a:rPr lang="en-US" dirty="0"/>
              <a:t>“</a:t>
            </a:r>
            <a:r>
              <a:rPr lang="ru-RU" dirty="0"/>
              <a:t>Мне кто-нибудь написал?</a:t>
            </a:r>
            <a:r>
              <a:rPr lang="en-US" dirty="0"/>
              <a:t>”</a:t>
            </a:r>
            <a:r>
              <a:rPr lang="ru-RU" dirty="0"/>
              <a:t>, и если мы напишем нашему боту, то Телеграмм передаст наше сообщение боту.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</a:p>
          <a:p>
            <a:pPr marL="0" indent="0">
              <a:buNone/>
            </a:pPr>
            <a:r>
              <a:rPr lang="ru-RU" dirty="0"/>
              <a:t>	Данный код надо писать вне функции.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C577EE-8768-47CE-B18D-810B3F322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11" y="2366416"/>
            <a:ext cx="10248577" cy="76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0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CD5C3-D68F-48C8-ABB2-A340E5B4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Кнопки и ветки сообщений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0A750A-7EB0-4347-98DD-A5C52E73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dirty="0"/>
              <a:t>Для создания кнопки нам надо импортировать </a:t>
            </a:r>
            <a:r>
              <a:rPr lang="en-US" dirty="0"/>
              <a:t>types: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ru-RU" dirty="0"/>
              <a:t>Создание кнопки: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AC3AB3-9FAF-4564-80D5-970725430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776" y="2203966"/>
            <a:ext cx="8212448" cy="776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6E03394-87D0-496E-93BE-EA67F3177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999" y="3877735"/>
            <a:ext cx="9970002" cy="205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264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266</Words>
  <Application>Microsoft Office PowerPoint</Application>
  <PresentationFormat>Широкоэкранный</PresentationFormat>
  <Paragraphs>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Тема Office</vt:lpstr>
      <vt:lpstr>Написание бота для telegram на языке python</vt:lpstr>
      <vt:lpstr>Цели:</vt:lpstr>
      <vt:lpstr>Регистрация бота</vt:lpstr>
      <vt:lpstr>Подготовка к написанию кода</vt:lpstr>
      <vt:lpstr>Получаем сообщение и говорим привет</vt:lpstr>
      <vt:lpstr>Презентация PowerPoint</vt:lpstr>
      <vt:lpstr>Презентация PowerPoint</vt:lpstr>
      <vt:lpstr>Презентация PowerPoint</vt:lpstr>
      <vt:lpstr>Кнопки и ветки сообщений</vt:lpstr>
      <vt:lpstr>Презентация PowerPoint</vt:lpstr>
      <vt:lpstr>Смена кнопок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Написание бота для telegram на языке python</dc:title>
  <dc:creator>Ivan Laptev</dc:creator>
  <cp:lastModifiedBy>Ivan Laptev</cp:lastModifiedBy>
  <cp:revision>8</cp:revision>
  <dcterms:created xsi:type="dcterms:W3CDTF">2023-03-01T08:03:58Z</dcterms:created>
  <dcterms:modified xsi:type="dcterms:W3CDTF">2023-03-01T10:47:47Z</dcterms:modified>
</cp:coreProperties>
</file>