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57" d="100"/>
          <a:sy n="57" d="100"/>
        </p:scale>
        <p:origin x="78" y="13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9C8B80-960A-4897-B7C8-FF3D47A01A5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BY"/>
          </a:p>
        </p:txBody>
      </p:sp>
      <p:sp>
        <p:nvSpPr>
          <p:cNvPr id="3" name="Подзаголовок 2">
            <a:extLst>
              <a:ext uri="{FF2B5EF4-FFF2-40B4-BE49-F238E27FC236}">
                <a16:creationId xmlns:a16="http://schemas.microsoft.com/office/drawing/2014/main" id="{05127BD5-5E4F-4374-A014-C2ACBD693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BY"/>
          </a:p>
        </p:txBody>
      </p:sp>
      <p:sp>
        <p:nvSpPr>
          <p:cNvPr id="4" name="Дата 3">
            <a:extLst>
              <a:ext uri="{FF2B5EF4-FFF2-40B4-BE49-F238E27FC236}">
                <a16:creationId xmlns:a16="http://schemas.microsoft.com/office/drawing/2014/main" id="{5792618C-136F-4195-83DA-F0F45F2FACF0}"/>
              </a:ext>
            </a:extLst>
          </p:cNvPr>
          <p:cNvSpPr>
            <a:spLocks noGrp="1"/>
          </p:cNvSpPr>
          <p:nvPr>
            <p:ph type="dt" sz="half" idx="10"/>
          </p:nvPr>
        </p:nvSpPr>
        <p:spPr/>
        <p:txBody>
          <a:bodyPr/>
          <a:lstStyle/>
          <a:p>
            <a:fld id="{02D73934-67A0-4A0A-A913-7349549F9DB5}" type="datetimeFigureOut">
              <a:rPr lang="ru-BY" smtClean="0"/>
              <a:t>31.03.2023</a:t>
            </a:fld>
            <a:endParaRPr lang="ru-BY"/>
          </a:p>
        </p:txBody>
      </p:sp>
      <p:sp>
        <p:nvSpPr>
          <p:cNvPr id="5" name="Нижний колонтитул 4">
            <a:extLst>
              <a:ext uri="{FF2B5EF4-FFF2-40B4-BE49-F238E27FC236}">
                <a16:creationId xmlns:a16="http://schemas.microsoft.com/office/drawing/2014/main" id="{33CACF7C-2628-4AFA-A93D-2BD59D76FB9D}"/>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87600658-5BD0-4CA9-9A7B-FC95B6314B00}"/>
              </a:ext>
            </a:extLst>
          </p:cNvPr>
          <p:cNvSpPr>
            <a:spLocks noGrp="1"/>
          </p:cNvSpPr>
          <p:nvPr>
            <p:ph type="sldNum" sz="quarter" idx="12"/>
          </p:nvPr>
        </p:nvSpPr>
        <p:spPr/>
        <p:txBody>
          <a:bodyPr/>
          <a:lstStyle/>
          <a:p>
            <a:fld id="{FB2E881D-11CB-47F4-AD05-799725137519}" type="slidenum">
              <a:rPr lang="ru-BY" smtClean="0"/>
              <a:t>‹#›</a:t>
            </a:fld>
            <a:endParaRPr lang="ru-BY"/>
          </a:p>
        </p:txBody>
      </p:sp>
    </p:spTree>
    <p:extLst>
      <p:ext uri="{BB962C8B-B14F-4D97-AF65-F5344CB8AC3E}">
        <p14:creationId xmlns:p14="http://schemas.microsoft.com/office/powerpoint/2010/main" val="297414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5D4F5F-D77E-4CF7-9436-1CAA2CDA534B}"/>
              </a:ext>
            </a:extLst>
          </p:cNvPr>
          <p:cNvSpPr>
            <a:spLocks noGrp="1"/>
          </p:cNvSpPr>
          <p:nvPr>
            <p:ph type="title"/>
          </p:nvPr>
        </p:nvSpPr>
        <p:spPr/>
        <p:txBody>
          <a:bodyPr/>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DF021BAA-6C93-4A76-9268-6B885578467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A34E4A95-BAB6-422C-B073-C7CC708EDC5C}"/>
              </a:ext>
            </a:extLst>
          </p:cNvPr>
          <p:cNvSpPr>
            <a:spLocks noGrp="1"/>
          </p:cNvSpPr>
          <p:nvPr>
            <p:ph type="dt" sz="half" idx="10"/>
          </p:nvPr>
        </p:nvSpPr>
        <p:spPr/>
        <p:txBody>
          <a:bodyPr/>
          <a:lstStyle/>
          <a:p>
            <a:fld id="{02D73934-67A0-4A0A-A913-7349549F9DB5}" type="datetimeFigureOut">
              <a:rPr lang="ru-BY" smtClean="0"/>
              <a:t>31.03.2023</a:t>
            </a:fld>
            <a:endParaRPr lang="ru-BY"/>
          </a:p>
        </p:txBody>
      </p:sp>
      <p:sp>
        <p:nvSpPr>
          <p:cNvPr id="5" name="Нижний колонтитул 4">
            <a:extLst>
              <a:ext uri="{FF2B5EF4-FFF2-40B4-BE49-F238E27FC236}">
                <a16:creationId xmlns:a16="http://schemas.microsoft.com/office/drawing/2014/main" id="{075E9950-18E6-4C80-AB0A-EF2C11CFC5E3}"/>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C8D9AB5E-07F2-4ED9-B785-60E2A1915C95}"/>
              </a:ext>
            </a:extLst>
          </p:cNvPr>
          <p:cNvSpPr>
            <a:spLocks noGrp="1"/>
          </p:cNvSpPr>
          <p:nvPr>
            <p:ph type="sldNum" sz="quarter" idx="12"/>
          </p:nvPr>
        </p:nvSpPr>
        <p:spPr/>
        <p:txBody>
          <a:bodyPr/>
          <a:lstStyle/>
          <a:p>
            <a:fld id="{FB2E881D-11CB-47F4-AD05-799725137519}" type="slidenum">
              <a:rPr lang="ru-BY" smtClean="0"/>
              <a:t>‹#›</a:t>
            </a:fld>
            <a:endParaRPr lang="ru-BY"/>
          </a:p>
        </p:txBody>
      </p:sp>
    </p:spTree>
    <p:extLst>
      <p:ext uri="{BB962C8B-B14F-4D97-AF65-F5344CB8AC3E}">
        <p14:creationId xmlns:p14="http://schemas.microsoft.com/office/powerpoint/2010/main" val="35495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F7442AD-7588-4508-8EB3-01FDDF698D0B}"/>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8B93F5E6-2027-47FF-8E4D-57D6A56DBCB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5C50BB10-A5E8-4FC5-8948-A6DAAD58B27A}"/>
              </a:ext>
            </a:extLst>
          </p:cNvPr>
          <p:cNvSpPr>
            <a:spLocks noGrp="1"/>
          </p:cNvSpPr>
          <p:nvPr>
            <p:ph type="dt" sz="half" idx="10"/>
          </p:nvPr>
        </p:nvSpPr>
        <p:spPr/>
        <p:txBody>
          <a:bodyPr/>
          <a:lstStyle/>
          <a:p>
            <a:fld id="{02D73934-67A0-4A0A-A913-7349549F9DB5}" type="datetimeFigureOut">
              <a:rPr lang="ru-BY" smtClean="0"/>
              <a:t>31.03.2023</a:t>
            </a:fld>
            <a:endParaRPr lang="ru-BY"/>
          </a:p>
        </p:txBody>
      </p:sp>
      <p:sp>
        <p:nvSpPr>
          <p:cNvPr id="5" name="Нижний колонтитул 4">
            <a:extLst>
              <a:ext uri="{FF2B5EF4-FFF2-40B4-BE49-F238E27FC236}">
                <a16:creationId xmlns:a16="http://schemas.microsoft.com/office/drawing/2014/main" id="{F09E2CBA-7513-45EF-BF9E-6215308095A2}"/>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99BC3D29-6377-4ED2-82C3-C2739FB7C19A}"/>
              </a:ext>
            </a:extLst>
          </p:cNvPr>
          <p:cNvSpPr>
            <a:spLocks noGrp="1"/>
          </p:cNvSpPr>
          <p:nvPr>
            <p:ph type="sldNum" sz="quarter" idx="12"/>
          </p:nvPr>
        </p:nvSpPr>
        <p:spPr/>
        <p:txBody>
          <a:bodyPr/>
          <a:lstStyle/>
          <a:p>
            <a:fld id="{FB2E881D-11CB-47F4-AD05-799725137519}" type="slidenum">
              <a:rPr lang="ru-BY" smtClean="0"/>
              <a:t>‹#›</a:t>
            </a:fld>
            <a:endParaRPr lang="ru-BY"/>
          </a:p>
        </p:txBody>
      </p:sp>
    </p:spTree>
    <p:extLst>
      <p:ext uri="{BB962C8B-B14F-4D97-AF65-F5344CB8AC3E}">
        <p14:creationId xmlns:p14="http://schemas.microsoft.com/office/powerpoint/2010/main" val="380258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536190-1729-4267-A7E9-C8EE7AF02E5F}"/>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6A0201F7-6528-4E1D-A7CD-26C8325206C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DE2DA3FC-8FCD-442F-B410-4E745D547CCD}"/>
              </a:ext>
            </a:extLst>
          </p:cNvPr>
          <p:cNvSpPr>
            <a:spLocks noGrp="1"/>
          </p:cNvSpPr>
          <p:nvPr>
            <p:ph type="dt" sz="half" idx="10"/>
          </p:nvPr>
        </p:nvSpPr>
        <p:spPr/>
        <p:txBody>
          <a:bodyPr/>
          <a:lstStyle/>
          <a:p>
            <a:fld id="{02D73934-67A0-4A0A-A913-7349549F9DB5}" type="datetimeFigureOut">
              <a:rPr lang="ru-BY" smtClean="0"/>
              <a:t>31.03.2023</a:t>
            </a:fld>
            <a:endParaRPr lang="ru-BY"/>
          </a:p>
        </p:txBody>
      </p:sp>
      <p:sp>
        <p:nvSpPr>
          <p:cNvPr id="5" name="Нижний колонтитул 4">
            <a:extLst>
              <a:ext uri="{FF2B5EF4-FFF2-40B4-BE49-F238E27FC236}">
                <a16:creationId xmlns:a16="http://schemas.microsoft.com/office/drawing/2014/main" id="{35373C2A-55EC-464E-8125-CFD3D8D6D9AA}"/>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637CBCDE-68E8-42D4-BFFB-8DA2A1015E69}"/>
              </a:ext>
            </a:extLst>
          </p:cNvPr>
          <p:cNvSpPr>
            <a:spLocks noGrp="1"/>
          </p:cNvSpPr>
          <p:nvPr>
            <p:ph type="sldNum" sz="quarter" idx="12"/>
          </p:nvPr>
        </p:nvSpPr>
        <p:spPr/>
        <p:txBody>
          <a:bodyPr/>
          <a:lstStyle/>
          <a:p>
            <a:fld id="{FB2E881D-11CB-47F4-AD05-799725137519}" type="slidenum">
              <a:rPr lang="ru-BY" smtClean="0"/>
              <a:t>‹#›</a:t>
            </a:fld>
            <a:endParaRPr lang="ru-BY"/>
          </a:p>
        </p:txBody>
      </p:sp>
    </p:spTree>
    <p:extLst>
      <p:ext uri="{BB962C8B-B14F-4D97-AF65-F5344CB8AC3E}">
        <p14:creationId xmlns:p14="http://schemas.microsoft.com/office/powerpoint/2010/main" val="162977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E1703A-213B-486E-B708-568AC160DC8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BY"/>
          </a:p>
        </p:txBody>
      </p:sp>
      <p:sp>
        <p:nvSpPr>
          <p:cNvPr id="3" name="Текст 2">
            <a:extLst>
              <a:ext uri="{FF2B5EF4-FFF2-40B4-BE49-F238E27FC236}">
                <a16:creationId xmlns:a16="http://schemas.microsoft.com/office/drawing/2014/main" id="{4AF96B7F-0F09-44A3-AD9E-E4F8F029E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4BCC205-BCCB-4159-A9A4-EBE30ADEB47C}"/>
              </a:ext>
            </a:extLst>
          </p:cNvPr>
          <p:cNvSpPr>
            <a:spLocks noGrp="1"/>
          </p:cNvSpPr>
          <p:nvPr>
            <p:ph type="dt" sz="half" idx="10"/>
          </p:nvPr>
        </p:nvSpPr>
        <p:spPr/>
        <p:txBody>
          <a:bodyPr/>
          <a:lstStyle/>
          <a:p>
            <a:fld id="{02D73934-67A0-4A0A-A913-7349549F9DB5}" type="datetimeFigureOut">
              <a:rPr lang="ru-BY" smtClean="0"/>
              <a:t>31.03.2023</a:t>
            </a:fld>
            <a:endParaRPr lang="ru-BY"/>
          </a:p>
        </p:txBody>
      </p:sp>
      <p:sp>
        <p:nvSpPr>
          <p:cNvPr id="5" name="Нижний колонтитул 4">
            <a:extLst>
              <a:ext uri="{FF2B5EF4-FFF2-40B4-BE49-F238E27FC236}">
                <a16:creationId xmlns:a16="http://schemas.microsoft.com/office/drawing/2014/main" id="{ACE946E9-D2A3-4BCD-AEB6-5868F936DDE0}"/>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3C338911-D370-4669-9552-719583C58553}"/>
              </a:ext>
            </a:extLst>
          </p:cNvPr>
          <p:cNvSpPr>
            <a:spLocks noGrp="1"/>
          </p:cNvSpPr>
          <p:nvPr>
            <p:ph type="sldNum" sz="quarter" idx="12"/>
          </p:nvPr>
        </p:nvSpPr>
        <p:spPr/>
        <p:txBody>
          <a:bodyPr/>
          <a:lstStyle/>
          <a:p>
            <a:fld id="{FB2E881D-11CB-47F4-AD05-799725137519}" type="slidenum">
              <a:rPr lang="ru-BY" smtClean="0"/>
              <a:t>‹#›</a:t>
            </a:fld>
            <a:endParaRPr lang="ru-BY"/>
          </a:p>
        </p:txBody>
      </p:sp>
    </p:spTree>
    <p:extLst>
      <p:ext uri="{BB962C8B-B14F-4D97-AF65-F5344CB8AC3E}">
        <p14:creationId xmlns:p14="http://schemas.microsoft.com/office/powerpoint/2010/main" val="348526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C7A382-0CC5-45B4-A240-11DB0856CC65}"/>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9502E609-504F-4BAF-B543-414CCE077F5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Объект 3">
            <a:extLst>
              <a:ext uri="{FF2B5EF4-FFF2-40B4-BE49-F238E27FC236}">
                <a16:creationId xmlns:a16="http://schemas.microsoft.com/office/drawing/2014/main" id="{C164FBB2-9482-4251-93C9-7C8ABE8FDC2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Дата 4">
            <a:extLst>
              <a:ext uri="{FF2B5EF4-FFF2-40B4-BE49-F238E27FC236}">
                <a16:creationId xmlns:a16="http://schemas.microsoft.com/office/drawing/2014/main" id="{098C3E8B-B9D2-47A1-996B-AC06E0D5F861}"/>
              </a:ext>
            </a:extLst>
          </p:cNvPr>
          <p:cNvSpPr>
            <a:spLocks noGrp="1"/>
          </p:cNvSpPr>
          <p:nvPr>
            <p:ph type="dt" sz="half" idx="10"/>
          </p:nvPr>
        </p:nvSpPr>
        <p:spPr/>
        <p:txBody>
          <a:bodyPr/>
          <a:lstStyle/>
          <a:p>
            <a:fld id="{02D73934-67A0-4A0A-A913-7349549F9DB5}" type="datetimeFigureOut">
              <a:rPr lang="ru-BY" smtClean="0"/>
              <a:t>31.03.2023</a:t>
            </a:fld>
            <a:endParaRPr lang="ru-BY"/>
          </a:p>
        </p:txBody>
      </p:sp>
      <p:sp>
        <p:nvSpPr>
          <p:cNvPr id="6" name="Нижний колонтитул 5">
            <a:extLst>
              <a:ext uri="{FF2B5EF4-FFF2-40B4-BE49-F238E27FC236}">
                <a16:creationId xmlns:a16="http://schemas.microsoft.com/office/drawing/2014/main" id="{4AD1A1D3-3DC7-4B6C-B9BD-143C40C602C9}"/>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CE04D6CA-418B-4A03-913A-D1D948761EB2}"/>
              </a:ext>
            </a:extLst>
          </p:cNvPr>
          <p:cNvSpPr>
            <a:spLocks noGrp="1"/>
          </p:cNvSpPr>
          <p:nvPr>
            <p:ph type="sldNum" sz="quarter" idx="12"/>
          </p:nvPr>
        </p:nvSpPr>
        <p:spPr/>
        <p:txBody>
          <a:bodyPr/>
          <a:lstStyle/>
          <a:p>
            <a:fld id="{FB2E881D-11CB-47F4-AD05-799725137519}" type="slidenum">
              <a:rPr lang="ru-BY" smtClean="0"/>
              <a:t>‹#›</a:t>
            </a:fld>
            <a:endParaRPr lang="ru-BY"/>
          </a:p>
        </p:txBody>
      </p:sp>
    </p:spTree>
    <p:extLst>
      <p:ext uri="{BB962C8B-B14F-4D97-AF65-F5344CB8AC3E}">
        <p14:creationId xmlns:p14="http://schemas.microsoft.com/office/powerpoint/2010/main" val="285511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77E834-CF48-4BEE-A72B-4D759E405F8F}"/>
              </a:ext>
            </a:extLst>
          </p:cNvPr>
          <p:cNvSpPr>
            <a:spLocks noGrp="1"/>
          </p:cNvSpPr>
          <p:nvPr>
            <p:ph type="title"/>
          </p:nvPr>
        </p:nvSpPr>
        <p:spPr>
          <a:xfrm>
            <a:off x="839788" y="365125"/>
            <a:ext cx="10515600" cy="1325563"/>
          </a:xfrm>
        </p:spPr>
        <p:txBody>
          <a:bodyPr/>
          <a:lstStyle/>
          <a:p>
            <a:r>
              <a:rPr lang="ru-RU"/>
              <a:t>Образец заголовка</a:t>
            </a:r>
            <a:endParaRPr lang="ru-BY"/>
          </a:p>
        </p:txBody>
      </p:sp>
      <p:sp>
        <p:nvSpPr>
          <p:cNvPr id="3" name="Текст 2">
            <a:extLst>
              <a:ext uri="{FF2B5EF4-FFF2-40B4-BE49-F238E27FC236}">
                <a16:creationId xmlns:a16="http://schemas.microsoft.com/office/drawing/2014/main" id="{A33AD70E-E8B7-4FE7-A2AE-B6941C9F2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027E675-18A7-448F-B418-0F3FB6AD654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Текст 4">
            <a:extLst>
              <a:ext uri="{FF2B5EF4-FFF2-40B4-BE49-F238E27FC236}">
                <a16:creationId xmlns:a16="http://schemas.microsoft.com/office/drawing/2014/main" id="{D8A40772-CA24-4096-BB7F-CA64E9F35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DC1964E-444C-4E36-82BA-0168E47D5AE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7" name="Дата 6">
            <a:extLst>
              <a:ext uri="{FF2B5EF4-FFF2-40B4-BE49-F238E27FC236}">
                <a16:creationId xmlns:a16="http://schemas.microsoft.com/office/drawing/2014/main" id="{48762A7E-E5FC-4869-B663-70FF6829D04D}"/>
              </a:ext>
            </a:extLst>
          </p:cNvPr>
          <p:cNvSpPr>
            <a:spLocks noGrp="1"/>
          </p:cNvSpPr>
          <p:nvPr>
            <p:ph type="dt" sz="half" idx="10"/>
          </p:nvPr>
        </p:nvSpPr>
        <p:spPr/>
        <p:txBody>
          <a:bodyPr/>
          <a:lstStyle/>
          <a:p>
            <a:fld id="{02D73934-67A0-4A0A-A913-7349549F9DB5}" type="datetimeFigureOut">
              <a:rPr lang="ru-BY" smtClean="0"/>
              <a:t>31.03.2023</a:t>
            </a:fld>
            <a:endParaRPr lang="ru-BY"/>
          </a:p>
        </p:txBody>
      </p:sp>
      <p:sp>
        <p:nvSpPr>
          <p:cNvPr id="8" name="Нижний колонтитул 7">
            <a:extLst>
              <a:ext uri="{FF2B5EF4-FFF2-40B4-BE49-F238E27FC236}">
                <a16:creationId xmlns:a16="http://schemas.microsoft.com/office/drawing/2014/main" id="{1DE4D587-F923-4B87-B260-8ADBC22287D9}"/>
              </a:ext>
            </a:extLst>
          </p:cNvPr>
          <p:cNvSpPr>
            <a:spLocks noGrp="1"/>
          </p:cNvSpPr>
          <p:nvPr>
            <p:ph type="ftr" sz="quarter" idx="11"/>
          </p:nvPr>
        </p:nvSpPr>
        <p:spPr/>
        <p:txBody>
          <a:bodyPr/>
          <a:lstStyle/>
          <a:p>
            <a:endParaRPr lang="ru-BY"/>
          </a:p>
        </p:txBody>
      </p:sp>
      <p:sp>
        <p:nvSpPr>
          <p:cNvPr id="9" name="Номер слайда 8">
            <a:extLst>
              <a:ext uri="{FF2B5EF4-FFF2-40B4-BE49-F238E27FC236}">
                <a16:creationId xmlns:a16="http://schemas.microsoft.com/office/drawing/2014/main" id="{0F5601E1-2EB7-4701-8A0B-EA85B2ABF9AF}"/>
              </a:ext>
            </a:extLst>
          </p:cNvPr>
          <p:cNvSpPr>
            <a:spLocks noGrp="1"/>
          </p:cNvSpPr>
          <p:nvPr>
            <p:ph type="sldNum" sz="quarter" idx="12"/>
          </p:nvPr>
        </p:nvSpPr>
        <p:spPr/>
        <p:txBody>
          <a:bodyPr/>
          <a:lstStyle/>
          <a:p>
            <a:fld id="{FB2E881D-11CB-47F4-AD05-799725137519}" type="slidenum">
              <a:rPr lang="ru-BY" smtClean="0"/>
              <a:t>‹#›</a:t>
            </a:fld>
            <a:endParaRPr lang="ru-BY"/>
          </a:p>
        </p:txBody>
      </p:sp>
    </p:spTree>
    <p:extLst>
      <p:ext uri="{BB962C8B-B14F-4D97-AF65-F5344CB8AC3E}">
        <p14:creationId xmlns:p14="http://schemas.microsoft.com/office/powerpoint/2010/main" val="171272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0A7E19-0BD1-42E1-88E9-123F61EF4E3C}"/>
              </a:ext>
            </a:extLst>
          </p:cNvPr>
          <p:cNvSpPr>
            <a:spLocks noGrp="1"/>
          </p:cNvSpPr>
          <p:nvPr>
            <p:ph type="title"/>
          </p:nvPr>
        </p:nvSpPr>
        <p:spPr/>
        <p:txBody>
          <a:bodyPr/>
          <a:lstStyle/>
          <a:p>
            <a:r>
              <a:rPr lang="ru-RU"/>
              <a:t>Образец заголовка</a:t>
            </a:r>
            <a:endParaRPr lang="ru-BY"/>
          </a:p>
        </p:txBody>
      </p:sp>
      <p:sp>
        <p:nvSpPr>
          <p:cNvPr id="3" name="Дата 2">
            <a:extLst>
              <a:ext uri="{FF2B5EF4-FFF2-40B4-BE49-F238E27FC236}">
                <a16:creationId xmlns:a16="http://schemas.microsoft.com/office/drawing/2014/main" id="{107BE49C-4A08-4BFB-8AC5-CBD859992EE8}"/>
              </a:ext>
            </a:extLst>
          </p:cNvPr>
          <p:cNvSpPr>
            <a:spLocks noGrp="1"/>
          </p:cNvSpPr>
          <p:nvPr>
            <p:ph type="dt" sz="half" idx="10"/>
          </p:nvPr>
        </p:nvSpPr>
        <p:spPr/>
        <p:txBody>
          <a:bodyPr/>
          <a:lstStyle/>
          <a:p>
            <a:fld id="{02D73934-67A0-4A0A-A913-7349549F9DB5}" type="datetimeFigureOut">
              <a:rPr lang="ru-BY" smtClean="0"/>
              <a:t>31.03.2023</a:t>
            </a:fld>
            <a:endParaRPr lang="ru-BY"/>
          </a:p>
        </p:txBody>
      </p:sp>
      <p:sp>
        <p:nvSpPr>
          <p:cNvPr id="4" name="Нижний колонтитул 3">
            <a:extLst>
              <a:ext uri="{FF2B5EF4-FFF2-40B4-BE49-F238E27FC236}">
                <a16:creationId xmlns:a16="http://schemas.microsoft.com/office/drawing/2014/main" id="{747E7715-773A-4E1A-B602-B0943BB128E9}"/>
              </a:ext>
            </a:extLst>
          </p:cNvPr>
          <p:cNvSpPr>
            <a:spLocks noGrp="1"/>
          </p:cNvSpPr>
          <p:nvPr>
            <p:ph type="ftr" sz="quarter" idx="11"/>
          </p:nvPr>
        </p:nvSpPr>
        <p:spPr/>
        <p:txBody>
          <a:bodyPr/>
          <a:lstStyle/>
          <a:p>
            <a:endParaRPr lang="ru-BY"/>
          </a:p>
        </p:txBody>
      </p:sp>
      <p:sp>
        <p:nvSpPr>
          <p:cNvPr id="5" name="Номер слайда 4">
            <a:extLst>
              <a:ext uri="{FF2B5EF4-FFF2-40B4-BE49-F238E27FC236}">
                <a16:creationId xmlns:a16="http://schemas.microsoft.com/office/drawing/2014/main" id="{D17BDB21-1F23-43B1-87E4-2C7F9B83186A}"/>
              </a:ext>
            </a:extLst>
          </p:cNvPr>
          <p:cNvSpPr>
            <a:spLocks noGrp="1"/>
          </p:cNvSpPr>
          <p:nvPr>
            <p:ph type="sldNum" sz="quarter" idx="12"/>
          </p:nvPr>
        </p:nvSpPr>
        <p:spPr/>
        <p:txBody>
          <a:bodyPr/>
          <a:lstStyle/>
          <a:p>
            <a:fld id="{FB2E881D-11CB-47F4-AD05-799725137519}" type="slidenum">
              <a:rPr lang="ru-BY" smtClean="0"/>
              <a:t>‹#›</a:t>
            </a:fld>
            <a:endParaRPr lang="ru-BY"/>
          </a:p>
        </p:txBody>
      </p:sp>
    </p:spTree>
    <p:extLst>
      <p:ext uri="{BB962C8B-B14F-4D97-AF65-F5344CB8AC3E}">
        <p14:creationId xmlns:p14="http://schemas.microsoft.com/office/powerpoint/2010/main" val="121574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F0D908B-14BC-4978-82A2-ADADFBC2F52F}"/>
              </a:ext>
            </a:extLst>
          </p:cNvPr>
          <p:cNvSpPr>
            <a:spLocks noGrp="1"/>
          </p:cNvSpPr>
          <p:nvPr>
            <p:ph type="dt" sz="half" idx="10"/>
          </p:nvPr>
        </p:nvSpPr>
        <p:spPr/>
        <p:txBody>
          <a:bodyPr/>
          <a:lstStyle/>
          <a:p>
            <a:fld id="{02D73934-67A0-4A0A-A913-7349549F9DB5}" type="datetimeFigureOut">
              <a:rPr lang="ru-BY" smtClean="0"/>
              <a:t>31.03.2023</a:t>
            </a:fld>
            <a:endParaRPr lang="ru-BY"/>
          </a:p>
        </p:txBody>
      </p:sp>
      <p:sp>
        <p:nvSpPr>
          <p:cNvPr id="3" name="Нижний колонтитул 2">
            <a:extLst>
              <a:ext uri="{FF2B5EF4-FFF2-40B4-BE49-F238E27FC236}">
                <a16:creationId xmlns:a16="http://schemas.microsoft.com/office/drawing/2014/main" id="{4E219B06-CE2D-45E2-97EE-FE175C00F4AA}"/>
              </a:ext>
            </a:extLst>
          </p:cNvPr>
          <p:cNvSpPr>
            <a:spLocks noGrp="1"/>
          </p:cNvSpPr>
          <p:nvPr>
            <p:ph type="ftr" sz="quarter" idx="11"/>
          </p:nvPr>
        </p:nvSpPr>
        <p:spPr/>
        <p:txBody>
          <a:bodyPr/>
          <a:lstStyle/>
          <a:p>
            <a:endParaRPr lang="ru-BY"/>
          </a:p>
        </p:txBody>
      </p:sp>
      <p:sp>
        <p:nvSpPr>
          <p:cNvPr id="4" name="Номер слайда 3">
            <a:extLst>
              <a:ext uri="{FF2B5EF4-FFF2-40B4-BE49-F238E27FC236}">
                <a16:creationId xmlns:a16="http://schemas.microsoft.com/office/drawing/2014/main" id="{7670116A-105E-4EB5-BC46-BB209A91115F}"/>
              </a:ext>
            </a:extLst>
          </p:cNvPr>
          <p:cNvSpPr>
            <a:spLocks noGrp="1"/>
          </p:cNvSpPr>
          <p:nvPr>
            <p:ph type="sldNum" sz="quarter" idx="12"/>
          </p:nvPr>
        </p:nvSpPr>
        <p:spPr/>
        <p:txBody>
          <a:bodyPr/>
          <a:lstStyle/>
          <a:p>
            <a:fld id="{FB2E881D-11CB-47F4-AD05-799725137519}" type="slidenum">
              <a:rPr lang="ru-BY" smtClean="0"/>
              <a:t>‹#›</a:t>
            </a:fld>
            <a:endParaRPr lang="ru-BY"/>
          </a:p>
        </p:txBody>
      </p:sp>
    </p:spTree>
    <p:extLst>
      <p:ext uri="{BB962C8B-B14F-4D97-AF65-F5344CB8AC3E}">
        <p14:creationId xmlns:p14="http://schemas.microsoft.com/office/powerpoint/2010/main" val="283499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FA047D-3B50-4621-A58E-D3A02D82D14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Объект 2">
            <a:extLst>
              <a:ext uri="{FF2B5EF4-FFF2-40B4-BE49-F238E27FC236}">
                <a16:creationId xmlns:a16="http://schemas.microsoft.com/office/drawing/2014/main" id="{6B66813E-B3A5-40FA-83DE-79DA629332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Текст 3">
            <a:extLst>
              <a:ext uri="{FF2B5EF4-FFF2-40B4-BE49-F238E27FC236}">
                <a16:creationId xmlns:a16="http://schemas.microsoft.com/office/drawing/2014/main" id="{2B086FF2-B698-45A0-B003-57B9E00DD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9F5B48C-23A5-4D23-B7E0-A66F652DFE14}"/>
              </a:ext>
            </a:extLst>
          </p:cNvPr>
          <p:cNvSpPr>
            <a:spLocks noGrp="1"/>
          </p:cNvSpPr>
          <p:nvPr>
            <p:ph type="dt" sz="half" idx="10"/>
          </p:nvPr>
        </p:nvSpPr>
        <p:spPr/>
        <p:txBody>
          <a:bodyPr/>
          <a:lstStyle/>
          <a:p>
            <a:fld id="{02D73934-67A0-4A0A-A913-7349549F9DB5}" type="datetimeFigureOut">
              <a:rPr lang="ru-BY" smtClean="0"/>
              <a:t>31.03.2023</a:t>
            </a:fld>
            <a:endParaRPr lang="ru-BY"/>
          </a:p>
        </p:txBody>
      </p:sp>
      <p:sp>
        <p:nvSpPr>
          <p:cNvPr id="6" name="Нижний колонтитул 5">
            <a:extLst>
              <a:ext uri="{FF2B5EF4-FFF2-40B4-BE49-F238E27FC236}">
                <a16:creationId xmlns:a16="http://schemas.microsoft.com/office/drawing/2014/main" id="{978D7883-3428-4790-897E-6190A806217C}"/>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F76893A3-D2A8-4ACE-8B85-5B9AB6E42D3A}"/>
              </a:ext>
            </a:extLst>
          </p:cNvPr>
          <p:cNvSpPr>
            <a:spLocks noGrp="1"/>
          </p:cNvSpPr>
          <p:nvPr>
            <p:ph type="sldNum" sz="quarter" idx="12"/>
          </p:nvPr>
        </p:nvSpPr>
        <p:spPr/>
        <p:txBody>
          <a:bodyPr/>
          <a:lstStyle/>
          <a:p>
            <a:fld id="{FB2E881D-11CB-47F4-AD05-799725137519}" type="slidenum">
              <a:rPr lang="ru-BY" smtClean="0"/>
              <a:t>‹#›</a:t>
            </a:fld>
            <a:endParaRPr lang="ru-BY"/>
          </a:p>
        </p:txBody>
      </p:sp>
    </p:spTree>
    <p:extLst>
      <p:ext uri="{BB962C8B-B14F-4D97-AF65-F5344CB8AC3E}">
        <p14:creationId xmlns:p14="http://schemas.microsoft.com/office/powerpoint/2010/main" val="76845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9F4D79-26A8-4FCC-B52A-13A0E275D8D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Рисунок 2">
            <a:extLst>
              <a:ext uri="{FF2B5EF4-FFF2-40B4-BE49-F238E27FC236}">
                <a16:creationId xmlns:a16="http://schemas.microsoft.com/office/drawing/2014/main" id="{10B8FFA8-EDC9-4005-8AE7-21AA1931B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BY"/>
          </a:p>
        </p:txBody>
      </p:sp>
      <p:sp>
        <p:nvSpPr>
          <p:cNvPr id="4" name="Текст 3">
            <a:extLst>
              <a:ext uri="{FF2B5EF4-FFF2-40B4-BE49-F238E27FC236}">
                <a16:creationId xmlns:a16="http://schemas.microsoft.com/office/drawing/2014/main" id="{7901179B-68BF-456A-AC09-DFC47B1FD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A59CD11-FA61-4A69-A34E-73B5FE05C156}"/>
              </a:ext>
            </a:extLst>
          </p:cNvPr>
          <p:cNvSpPr>
            <a:spLocks noGrp="1"/>
          </p:cNvSpPr>
          <p:nvPr>
            <p:ph type="dt" sz="half" idx="10"/>
          </p:nvPr>
        </p:nvSpPr>
        <p:spPr/>
        <p:txBody>
          <a:bodyPr/>
          <a:lstStyle/>
          <a:p>
            <a:fld id="{02D73934-67A0-4A0A-A913-7349549F9DB5}" type="datetimeFigureOut">
              <a:rPr lang="ru-BY" smtClean="0"/>
              <a:t>31.03.2023</a:t>
            </a:fld>
            <a:endParaRPr lang="ru-BY"/>
          </a:p>
        </p:txBody>
      </p:sp>
      <p:sp>
        <p:nvSpPr>
          <p:cNvPr id="6" name="Нижний колонтитул 5">
            <a:extLst>
              <a:ext uri="{FF2B5EF4-FFF2-40B4-BE49-F238E27FC236}">
                <a16:creationId xmlns:a16="http://schemas.microsoft.com/office/drawing/2014/main" id="{1F89C5B6-A7A6-4124-AE0A-84D54FE6C8AD}"/>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05CD271B-39FB-4FFC-812F-8C5EB6DC92B0}"/>
              </a:ext>
            </a:extLst>
          </p:cNvPr>
          <p:cNvSpPr>
            <a:spLocks noGrp="1"/>
          </p:cNvSpPr>
          <p:nvPr>
            <p:ph type="sldNum" sz="quarter" idx="12"/>
          </p:nvPr>
        </p:nvSpPr>
        <p:spPr/>
        <p:txBody>
          <a:bodyPr/>
          <a:lstStyle/>
          <a:p>
            <a:fld id="{FB2E881D-11CB-47F4-AD05-799725137519}" type="slidenum">
              <a:rPr lang="ru-BY" smtClean="0"/>
              <a:t>‹#›</a:t>
            </a:fld>
            <a:endParaRPr lang="ru-BY"/>
          </a:p>
        </p:txBody>
      </p:sp>
    </p:spTree>
    <p:extLst>
      <p:ext uri="{BB962C8B-B14F-4D97-AF65-F5344CB8AC3E}">
        <p14:creationId xmlns:p14="http://schemas.microsoft.com/office/powerpoint/2010/main" val="86527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118D8C-000F-443C-B85E-2360ADA80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BY"/>
          </a:p>
        </p:txBody>
      </p:sp>
      <p:sp>
        <p:nvSpPr>
          <p:cNvPr id="3" name="Текст 2">
            <a:extLst>
              <a:ext uri="{FF2B5EF4-FFF2-40B4-BE49-F238E27FC236}">
                <a16:creationId xmlns:a16="http://schemas.microsoft.com/office/drawing/2014/main" id="{4AE2E617-D017-47D2-AD74-3C23DE4537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BA876546-508D-4436-9BCB-0D4550F06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73934-67A0-4A0A-A913-7349549F9DB5}" type="datetimeFigureOut">
              <a:rPr lang="ru-BY" smtClean="0"/>
              <a:t>31.03.2023</a:t>
            </a:fld>
            <a:endParaRPr lang="ru-BY"/>
          </a:p>
        </p:txBody>
      </p:sp>
      <p:sp>
        <p:nvSpPr>
          <p:cNvPr id="5" name="Нижний колонтитул 4">
            <a:extLst>
              <a:ext uri="{FF2B5EF4-FFF2-40B4-BE49-F238E27FC236}">
                <a16:creationId xmlns:a16="http://schemas.microsoft.com/office/drawing/2014/main" id="{8DF29F02-4B38-440A-9839-7E16F1F53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BY"/>
          </a:p>
        </p:txBody>
      </p:sp>
      <p:sp>
        <p:nvSpPr>
          <p:cNvPr id="6" name="Номер слайда 5">
            <a:extLst>
              <a:ext uri="{FF2B5EF4-FFF2-40B4-BE49-F238E27FC236}">
                <a16:creationId xmlns:a16="http://schemas.microsoft.com/office/drawing/2014/main" id="{44423DCB-0469-479B-A63B-841CE87099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E881D-11CB-47F4-AD05-799725137519}" type="slidenum">
              <a:rPr lang="ru-BY" smtClean="0"/>
              <a:t>‹#›</a:t>
            </a:fld>
            <a:endParaRPr lang="ru-BY"/>
          </a:p>
        </p:txBody>
      </p:sp>
    </p:spTree>
    <p:extLst>
      <p:ext uri="{BB962C8B-B14F-4D97-AF65-F5344CB8AC3E}">
        <p14:creationId xmlns:p14="http://schemas.microsoft.com/office/powerpoint/2010/main" val="2417256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E572FA-61D7-4D11-A19F-8FE6A843F0CF}"/>
              </a:ext>
            </a:extLst>
          </p:cNvPr>
          <p:cNvSpPr>
            <a:spLocks noGrp="1"/>
          </p:cNvSpPr>
          <p:nvPr>
            <p:ph type="ctrTitle"/>
          </p:nvPr>
        </p:nvSpPr>
        <p:spPr/>
        <p:txBody>
          <a:bodyPr/>
          <a:lstStyle/>
          <a:p>
            <a:r>
              <a:rPr lang="ru-RU" dirty="0" err="1"/>
              <a:t>Парсинг</a:t>
            </a:r>
            <a:r>
              <a:rPr lang="ru-RU" dirty="0"/>
              <a:t> сайтов на </a:t>
            </a:r>
            <a:r>
              <a:rPr lang="en-US" dirty="0"/>
              <a:t>Python</a:t>
            </a:r>
            <a:endParaRPr lang="ru-BY" dirty="0"/>
          </a:p>
        </p:txBody>
      </p:sp>
      <p:sp>
        <p:nvSpPr>
          <p:cNvPr id="3" name="Подзаголовок 2">
            <a:extLst>
              <a:ext uri="{FF2B5EF4-FFF2-40B4-BE49-F238E27FC236}">
                <a16:creationId xmlns:a16="http://schemas.microsoft.com/office/drawing/2014/main" id="{FB6DDC58-FBC8-4483-8CBE-A6293E61C761}"/>
              </a:ext>
            </a:extLst>
          </p:cNvPr>
          <p:cNvSpPr>
            <a:spLocks noGrp="1"/>
          </p:cNvSpPr>
          <p:nvPr>
            <p:ph type="subTitle" idx="1"/>
          </p:nvPr>
        </p:nvSpPr>
        <p:spPr/>
        <p:txBody>
          <a:bodyPr/>
          <a:lstStyle/>
          <a:p>
            <a:endParaRPr lang="ru-BY"/>
          </a:p>
        </p:txBody>
      </p:sp>
    </p:spTree>
    <p:extLst>
      <p:ext uri="{BB962C8B-B14F-4D97-AF65-F5344CB8AC3E}">
        <p14:creationId xmlns:p14="http://schemas.microsoft.com/office/powerpoint/2010/main" val="3986417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EE34D3-6ED6-4201-9773-8AA58F9DD846}"/>
              </a:ext>
            </a:extLst>
          </p:cNvPr>
          <p:cNvSpPr>
            <a:spLocks noGrp="1"/>
          </p:cNvSpPr>
          <p:nvPr>
            <p:ph type="title"/>
          </p:nvPr>
        </p:nvSpPr>
        <p:spPr/>
        <p:txBody>
          <a:bodyPr/>
          <a:lstStyle/>
          <a:p>
            <a:r>
              <a:rPr lang="ru-RU" dirty="0"/>
              <a:t>Свойство </a:t>
            </a:r>
            <a:r>
              <a:rPr lang="en-US" dirty="0"/>
              <a:t>text </a:t>
            </a:r>
            <a:r>
              <a:rPr lang="ru-RU" dirty="0"/>
              <a:t>библиотеки </a:t>
            </a:r>
            <a:r>
              <a:rPr lang="en-US" dirty="0"/>
              <a:t>Beautiful Soup</a:t>
            </a:r>
            <a:endParaRPr lang="ru-BY" dirty="0"/>
          </a:p>
        </p:txBody>
      </p:sp>
      <p:sp>
        <p:nvSpPr>
          <p:cNvPr id="3" name="Объект 2">
            <a:extLst>
              <a:ext uri="{FF2B5EF4-FFF2-40B4-BE49-F238E27FC236}">
                <a16:creationId xmlns:a16="http://schemas.microsoft.com/office/drawing/2014/main" id="{61AB522D-CB13-4717-A462-8731C4BCE75D}"/>
              </a:ext>
            </a:extLst>
          </p:cNvPr>
          <p:cNvSpPr>
            <a:spLocks noGrp="1"/>
          </p:cNvSpPr>
          <p:nvPr>
            <p:ph idx="1"/>
          </p:nvPr>
        </p:nvSpPr>
        <p:spPr/>
        <p:txBody>
          <a:bodyPr/>
          <a:lstStyle/>
          <a:p>
            <a:pPr marL="0" indent="0" algn="just">
              <a:buNone/>
            </a:pPr>
            <a:r>
              <a:rPr lang="ru-RU" dirty="0"/>
              <a:t>	Возвращаемая разметка — это не совсем то, что нужно. Для получения только данных — цитат в этом случае — можно использовать свойство .</a:t>
            </a:r>
            <a:r>
              <a:rPr lang="ru-RU" dirty="0" err="1"/>
              <a:t>text</a:t>
            </a:r>
            <a:r>
              <a:rPr lang="ru-RU" dirty="0"/>
              <a:t> из библиотеки </a:t>
            </a:r>
            <a:r>
              <a:rPr lang="ru-RU" dirty="0" err="1"/>
              <a:t>Beautiful</a:t>
            </a:r>
            <a:r>
              <a:rPr lang="ru-RU" dirty="0"/>
              <a:t> </a:t>
            </a:r>
            <a:r>
              <a:rPr lang="ru-RU" dirty="0" err="1"/>
              <a:t>Soup</a:t>
            </a:r>
            <a:r>
              <a:rPr lang="ru-RU" dirty="0"/>
              <a:t>. Обратите внимание на код, где происходит перебор всех полученных данных с выводом только нужного содержимого.</a:t>
            </a:r>
            <a:endParaRPr lang="ru-BY" dirty="0"/>
          </a:p>
        </p:txBody>
      </p:sp>
      <p:pic>
        <p:nvPicPr>
          <p:cNvPr id="5" name="Рисунок 4">
            <a:extLst>
              <a:ext uri="{FF2B5EF4-FFF2-40B4-BE49-F238E27FC236}">
                <a16:creationId xmlns:a16="http://schemas.microsoft.com/office/drawing/2014/main" id="{446D99FE-D553-4C2D-BBFA-D40EA9727230}"/>
              </a:ext>
            </a:extLst>
          </p:cNvPr>
          <p:cNvPicPr>
            <a:picLocks noChangeAspect="1"/>
          </p:cNvPicPr>
          <p:nvPr/>
        </p:nvPicPr>
        <p:blipFill>
          <a:blip r:embed="rId2"/>
          <a:stretch>
            <a:fillRect/>
          </a:stretch>
        </p:blipFill>
        <p:spPr>
          <a:xfrm>
            <a:off x="3800881" y="3892954"/>
            <a:ext cx="4590238" cy="2965046"/>
          </a:xfrm>
          <a:prstGeom prst="rect">
            <a:avLst/>
          </a:prstGeom>
        </p:spPr>
      </p:pic>
    </p:spTree>
    <p:extLst>
      <p:ext uri="{BB962C8B-B14F-4D97-AF65-F5344CB8AC3E}">
        <p14:creationId xmlns:p14="http://schemas.microsoft.com/office/powerpoint/2010/main" val="314618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E7B1280-6EC1-4929-BAC2-7538A445FE3B}"/>
              </a:ext>
            </a:extLst>
          </p:cNvPr>
          <p:cNvSpPr>
            <a:spLocks noGrp="1"/>
          </p:cNvSpPr>
          <p:nvPr>
            <p:ph idx="1"/>
          </p:nvPr>
        </p:nvSpPr>
        <p:spPr>
          <a:xfrm>
            <a:off x="838200" y="457200"/>
            <a:ext cx="10515600" cy="5719763"/>
          </a:xfrm>
        </p:spPr>
        <p:txBody>
          <a:bodyPr/>
          <a:lstStyle/>
          <a:p>
            <a:pPr marL="0" indent="0" algn="just">
              <a:buNone/>
            </a:pPr>
            <a:r>
              <a:rPr lang="ru-RU" dirty="0"/>
              <a:t>	Для поиска и вывода всех авторов можно использовать следующий код. Работаем по тому же принципу — сперва нужно вручную изучить страницу. Можно обратить внимание на то, что каждый автор заключен в тег с классом </a:t>
            </a:r>
            <a:r>
              <a:rPr lang="ru-RU" dirty="0" err="1"/>
              <a:t>author</a:t>
            </a:r>
            <a:r>
              <a:rPr lang="ru-RU" dirty="0"/>
              <a:t>. Дальше используем функцию </a:t>
            </a:r>
            <a:r>
              <a:rPr lang="ru-RU" dirty="0" err="1"/>
              <a:t>find_all</a:t>
            </a:r>
            <a:r>
              <a:rPr lang="ru-RU" dirty="0"/>
              <a:t>() и сохраняем результат в переменной </a:t>
            </a:r>
            <a:r>
              <a:rPr lang="ru-RU" dirty="0" err="1"/>
              <a:t>authors</a:t>
            </a:r>
            <a:r>
              <a:rPr lang="ru-RU" dirty="0"/>
              <a:t>. Также стоит поменять цикл, чтобы перебирать сразу и цитаты, и авторов.</a:t>
            </a:r>
            <a:endParaRPr lang="ru-BY" dirty="0"/>
          </a:p>
        </p:txBody>
      </p:sp>
      <p:pic>
        <p:nvPicPr>
          <p:cNvPr id="5" name="Рисунок 4">
            <a:extLst>
              <a:ext uri="{FF2B5EF4-FFF2-40B4-BE49-F238E27FC236}">
                <a16:creationId xmlns:a16="http://schemas.microsoft.com/office/drawing/2014/main" id="{456B0ACE-8E86-4624-941B-4131A812AFDF}"/>
              </a:ext>
            </a:extLst>
          </p:cNvPr>
          <p:cNvPicPr>
            <a:picLocks noChangeAspect="1"/>
          </p:cNvPicPr>
          <p:nvPr/>
        </p:nvPicPr>
        <p:blipFill>
          <a:blip r:embed="rId2"/>
          <a:stretch>
            <a:fillRect/>
          </a:stretch>
        </p:blipFill>
        <p:spPr>
          <a:xfrm>
            <a:off x="3727680" y="3053652"/>
            <a:ext cx="4736640" cy="3804348"/>
          </a:xfrm>
          <a:prstGeom prst="rect">
            <a:avLst/>
          </a:prstGeom>
        </p:spPr>
      </p:pic>
    </p:spTree>
    <p:extLst>
      <p:ext uri="{BB962C8B-B14F-4D97-AF65-F5344CB8AC3E}">
        <p14:creationId xmlns:p14="http://schemas.microsoft.com/office/powerpoint/2010/main" val="120988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2099C1F-C8D3-4494-8E18-04D16495EFBE}"/>
              </a:ext>
            </a:extLst>
          </p:cNvPr>
          <p:cNvSpPr>
            <a:spLocks noGrp="1"/>
          </p:cNvSpPr>
          <p:nvPr>
            <p:ph idx="1"/>
          </p:nvPr>
        </p:nvSpPr>
        <p:spPr>
          <a:xfrm>
            <a:off x="838200" y="795867"/>
            <a:ext cx="6646333" cy="5825066"/>
          </a:xfrm>
        </p:spPr>
        <p:txBody>
          <a:bodyPr/>
          <a:lstStyle/>
          <a:p>
            <a:pPr marL="0" indent="0" algn="just">
              <a:buNone/>
            </a:pPr>
            <a:r>
              <a:rPr lang="ru-RU" dirty="0"/>
              <a:t>	Наконец, добавим код получения всех тегов для каждой цитаты. Здесь уже немного сложнее, потому что сперва нужно получить каждый внешний блок каждой коллекции тегов. Если этот первый шаг не выполнить, то теги можно будет получить, но ассоциировать их с конкретной цитатой — нет.</a:t>
            </a:r>
          </a:p>
          <a:p>
            <a:pPr marL="0" indent="0" algn="just">
              <a:buNone/>
            </a:pPr>
            <a:endParaRPr lang="ru-RU" dirty="0"/>
          </a:p>
          <a:p>
            <a:pPr marL="0" indent="0" algn="just">
              <a:buNone/>
            </a:pPr>
            <a:r>
              <a:rPr lang="ru-RU" dirty="0"/>
              <a:t>Когда блок получен, можно опускаться ниже с помощью функции </a:t>
            </a:r>
            <a:r>
              <a:rPr lang="ru-RU" dirty="0" err="1"/>
              <a:t>find_all</a:t>
            </a:r>
            <a:r>
              <a:rPr lang="ru-RU" dirty="0"/>
              <a:t> для полученного подмножества. А уже дальше потребуется добавить внутренний цикл для завершения процесса.</a:t>
            </a:r>
            <a:endParaRPr lang="ru-BY" dirty="0"/>
          </a:p>
        </p:txBody>
      </p:sp>
      <p:pic>
        <p:nvPicPr>
          <p:cNvPr id="5" name="Рисунок 4">
            <a:extLst>
              <a:ext uri="{FF2B5EF4-FFF2-40B4-BE49-F238E27FC236}">
                <a16:creationId xmlns:a16="http://schemas.microsoft.com/office/drawing/2014/main" id="{ADC67B85-A5CF-4D69-873A-B958D8C3F95A}"/>
              </a:ext>
            </a:extLst>
          </p:cNvPr>
          <p:cNvPicPr>
            <a:picLocks noChangeAspect="1"/>
          </p:cNvPicPr>
          <p:nvPr/>
        </p:nvPicPr>
        <p:blipFill>
          <a:blip r:embed="rId2"/>
          <a:stretch>
            <a:fillRect/>
          </a:stretch>
        </p:blipFill>
        <p:spPr>
          <a:xfrm>
            <a:off x="7525581" y="1253067"/>
            <a:ext cx="4666419" cy="4910666"/>
          </a:xfrm>
          <a:prstGeom prst="rect">
            <a:avLst/>
          </a:prstGeom>
        </p:spPr>
      </p:pic>
    </p:spTree>
    <p:extLst>
      <p:ext uri="{BB962C8B-B14F-4D97-AF65-F5344CB8AC3E}">
        <p14:creationId xmlns:p14="http://schemas.microsoft.com/office/powerpoint/2010/main" val="392283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E21E42-F8F8-4F59-B57D-7DADC331CCAB}"/>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B1251FE0-8023-4CAD-B8A2-64AE02424FE9}"/>
              </a:ext>
            </a:extLst>
          </p:cNvPr>
          <p:cNvSpPr>
            <a:spLocks noGrp="1"/>
          </p:cNvSpPr>
          <p:nvPr>
            <p:ph idx="1"/>
          </p:nvPr>
        </p:nvSpPr>
        <p:spPr/>
        <p:txBody>
          <a:bodyPr/>
          <a:lstStyle/>
          <a:p>
            <a:endParaRPr lang="ru-BY"/>
          </a:p>
        </p:txBody>
      </p:sp>
    </p:spTree>
    <p:extLst>
      <p:ext uri="{BB962C8B-B14F-4D97-AF65-F5344CB8AC3E}">
        <p14:creationId xmlns:p14="http://schemas.microsoft.com/office/powerpoint/2010/main" val="253815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BE28DB-C576-461D-8035-4F54380A3F21}"/>
              </a:ext>
            </a:extLst>
          </p:cNvPr>
          <p:cNvSpPr>
            <a:spLocks noGrp="1"/>
          </p:cNvSpPr>
          <p:nvPr>
            <p:ph type="title"/>
          </p:nvPr>
        </p:nvSpPr>
        <p:spPr/>
        <p:txBody>
          <a:bodyPr/>
          <a:lstStyle/>
          <a:p>
            <a:r>
              <a:rPr lang="ru-RU" dirty="0"/>
              <a:t>Цели:</a:t>
            </a:r>
            <a:endParaRPr lang="ru-BY" dirty="0"/>
          </a:p>
        </p:txBody>
      </p:sp>
      <p:sp>
        <p:nvSpPr>
          <p:cNvPr id="3" name="Объект 2">
            <a:extLst>
              <a:ext uri="{FF2B5EF4-FFF2-40B4-BE49-F238E27FC236}">
                <a16:creationId xmlns:a16="http://schemas.microsoft.com/office/drawing/2014/main" id="{85D25221-A887-47C9-87F6-BB76CD8873E2}"/>
              </a:ext>
            </a:extLst>
          </p:cNvPr>
          <p:cNvSpPr>
            <a:spLocks noGrp="1"/>
          </p:cNvSpPr>
          <p:nvPr>
            <p:ph idx="1"/>
          </p:nvPr>
        </p:nvSpPr>
        <p:spPr/>
        <p:txBody>
          <a:bodyPr/>
          <a:lstStyle/>
          <a:p>
            <a:endParaRPr lang="ru-BY"/>
          </a:p>
        </p:txBody>
      </p:sp>
    </p:spTree>
    <p:extLst>
      <p:ext uri="{BB962C8B-B14F-4D97-AF65-F5344CB8AC3E}">
        <p14:creationId xmlns:p14="http://schemas.microsoft.com/office/powerpoint/2010/main" val="90423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59B68F-D67D-42CE-8B5F-1B004B7A5A37}"/>
              </a:ext>
            </a:extLst>
          </p:cNvPr>
          <p:cNvSpPr>
            <a:spLocks noGrp="1"/>
          </p:cNvSpPr>
          <p:nvPr>
            <p:ph type="title"/>
          </p:nvPr>
        </p:nvSpPr>
        <p:spPr/>
        <p:txBody>
          <a:bodyPr/>
          <a:lstStyle/>
          <a:p>
            <a:r>
              <a:rPr lang="ru-RU" dirty="0" err="1"/>
              <a:t>Парсинг</a:t>
            </a:r>
            <a:endParaRPr lang="ru-BY" dirty="0"/>
          </a:p>
        </p:txBody>
      </p:sp>
      <p:sp>
        <p:nvSpPr>
          <p:cNvPr id="3" name="Объект 2">
            <a:extLst>
              <a:ext uri="{FF2B5EF4-FFF2-40B4-BE49-F238E27FC236}">
                <a16:creationId xmlns:a16="http://schemas.microsoft.com/office/drawing/2014/main" id="{23399EEC-1CC4-45D6-9E31-B35BAF211FE4}"/>
              </a:ext>
            </a:extLst>
          </p:cNvPr>
          <p:cNvSpPr>
            <a:spLocks noGrp="1"/>
          </p:cNvSpPr>
          <p:nvPr>
            <p:ph idx="1"/>
          </p:nvPr>
        </p:nvSpPr>
        <p:spPr/>
        <p:txBody>
          <a:bodyPr/>
          <a:lstStyle/>
          <a:p>
            <a:pPr marL="0" indent="0">
              <a:buNone/>
            </a:pPr>
            <a:r>
              <a:rPr lang="ru-RU" dirty="0" err="1"/>
              <a:t>Парсинг</a:t>
            </a:r>
            <a:r>
              <a:rPr lang="ru-RU" dirty="0"/>
              <a:t> — это распространенный способ получения данных из интернета для разного типа приложений. Практически бесконечное количество информации в сети объясняет факт существования разнообразных инструментов для ее сбора. В процессе </a:t>
            </a:r>
            <a:r>
              <a:rPr lang="ru-RU" dirty="0" err="1"/>
              <a:t>скрапинга</a:t>
            </a:r>
            <a:r>
              <a:rPr lang="ru-RU" dirty="0"/>
              <a:t> компьютер отправляет запрос, в ответ на который получает HTML-документ. После этого начинается этап </a:t>
            </a:r>
            <a:r>
              <a:rPr lang="ru-RU" dirty="0" err="1"/>
              <a:t>парсинга</a:t>
            </a:r>
            <a:r>
              <a:rPr lang="ru-RU" dirty="0"/>
              <a:t>. Здесь уже можно сосредоточиться только на тех данных, которые нужны. В этом материале используем такие библиотеки, как </a:t>
            </a:r>
            <a:r>
              <a:rPr lang="ru-RU" dirty="0" err="1"/>
              <a:t>Beautiful</a:t>
            </a:r>
            <a:r>
              <a:rPr lang="ru-RU" dirty="0"/>
              <a:t> </a:t>
            </a:r>
            <a:r>
              <a:rPr lang="ru-RU" dirty="0" err="1"/>
              <a:t>Soup</a:t>
            </a:r>
            <a:r>
              <a:rPr lang="ru-RU" dirty="0"/>
              <a:t>, </a:t>
            </a:r>
            <a:r>
              <a:rPr lang="ru-RU" dirty="0" err="1"/>
              <a:t>Ixml</a:t>
            </a:r>
            <a:r>
              <a:rPr lang="ru-RU" dirty="0"/>
              <a:t> и </a:t>
            </a:r>
            <a:r>
              <a:rPr lang="ru-RU" dirty="0" err="1"/>
              <a:t>Requests</a:t>
            </a:r>
            <a:r>
              <a:rPr lang="ru-RU" dirty="0"/>
              <a:t>. Разберем их.</a:t>
            </a:r>
            <a:endParaRPr lang="ru-BY" dirty="0"/>
          </a:p>
        </p:txBody>
      </p:sp>
    </p:spTree>
    <p:extLst>
      <p:ext uri="{BB962C8B-B14F-4D97-AF65-F5344CB8AC3E}">
        <p14:creationId xmlns:p14="http://schemas.microsoft.com/office/powerpoint/2010/main" val="34359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CBF398-085F-4417-9144-40CC24F11688}"/>
              </a:ext>
            </a:extLst>
          </p:cNvPr>
          <p:cNvSpPr>
            <a:spLocks noGrp="1"/>
          </p:cNvSpPr>
          <p:nvPr>
            <p:ph type="title"/>
          </p:nvPr>
        </p:nvSpPr>
        <p:spPr/>
        <p:txBody>
          <a:bodyPr/>
          <a:lstStyle/>
          <a:p>
            <a:r>
              <a:rPr lang="ru-RU" dirty="0"/>
              <a:t>Установка библиотек для </a:t>
            </a:r>
            <a:r>
              <a:rPr lang="ru-RU" dirty="0" err="1"/>
              <a:t>парсинга</a:t>
            </a:r>
            <a:endParaRPr lang="ru-BY" dirty="0"/>
          </a:p>
        </p:txBody>
      </p:sp>
      <p:sp>
        <p:nvSpPr>
          <p:cNvPr id="3" name="Объект 2">
            <a:extLst>
              <a:ext uri="{FF2B5EF4-FFF2-40B4-BE49-F238E27FC236}">
                <a16:creationId xmlns:a16="http://schemas.microsoft.com/office/drawing/2014/main" id="{65F1641E-4CD5-4E6E-8388-FB705864EC2F}"/>
              </a:ext>
            </a:extLst>
          </p:cNvPr>
          <p:cNvSpPr>
            <a:spLocks noGrp="1"/>
          </p:cNvSpPr>
          <p:nvPr>
            <p:ph idx="1"/>
          </p:nvPr>
        </p:nvSpPr>
        <p:spPr/>
        <p:txBody>
          <a:bodyPr/>
          <a:lstStyle/>
          <a:p>
            <a:pPr marL="0" indent="0">
              <a:buNone/>
            </a:pPr>
            <a:r>
              <a:rPr lang="ru-RU" dirty="0"/>
              <a:t>	Чтобы двигаться дальше, сначала выполните эти команды в терминале. Также рекомендуется использовать виртуальную среду, чтобы система «оставалась чистой».</a:t>
            </a:r>
            <a:endParaRPr lang="ru-BY" dirty="0"/>
          </a:p>
        </p:txBody>
      </p:sp>
      <p:pic>
        <p:nvPicPr>
          <p:cNvPr id="5" name="Рисунок 4">
            <a:extLst>
              <a:ext uri="{FF2B5EF4-FFF2-40B4-BE49-F238E27FC236}">
                <a16:creationId xmlns:a16="http://schemas.microsoft.com/office/drawing/2014/main" id="{199AF58D-FB3D-4B34-8294-3BC1ECF08C28}"/>
              </a:ext>
            </a:extLst>
          </p:cNvPr>
          <p:cNvPicPr>
            <a:picLocks noChangeAspect="1"/>
          </p:cNvPicPr>
          <p:nvPr/>
        </p:nvPicPr>
        <p:blipFill>
          <a:blip r:embed="rId2"/>
          <a:stretch>
            <a:fillRect/>
          </a:stretch>
        </p:blipFill>
        <p:spPr>
          <a:xfrm>
            <a:off x="2522130" y="3429000"/>
            <a:ext cx="7147740" cy="2133653"/>
          </a:xfrm>
          <a:prstGeom prst="rect">
            <a:avLst/>
          </a:prstGeom>
        </p:spPr>
      </p:pic>
    </p:spTree>
    <p:extLst>
      <p:ext uri="{BB962C8B-B14F-4D97-AF65-F5344CB8AC3E}">
        <p14:creationId xmlns:p14="http://schemas.microsoft.com/office/powerpoint/2010/main" val="191011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79DCC4-998A-476E-9F06-7669AEBCE487}"/>
              </a:ext>
            </a:extLst>
          </p:cNvPr>
          <p:cNvSpPr>
            <a:spLocks noGrp="1"/>
          </p:cNvSpPr>
          <p:nvPr>
            <p:ph type="title"/>
          </p:nvPr>
        </p:nvSpPr>
        <p:spPr>
          <a:xfrm>
            <a:off x="838199" y="365125"/>
            <a:ext cx="11065933" cy="2767542"/>
          </a:xfrm>
        </p:spPr>
        <p:txBody>
          <a:bodyPr>
            <a:normAutofit fontScale="90000"/>
          </a:bodyPr>
          <a:lstStyle/>
          <a:p>
            <a:pPr algn="just"/>
            <a:r>
              <a:rPr lang="ru-RU" dirty="0"/>
              <a:t>Поиск сайта для </a:t>
            </a:r>
            <a:r>
              <a:rPr lang="ru-RU" dirty="0" err="1"/>
              <a:t>скрапинга</a:t>
            </a:r>
            <a:br>
              <a:rPr lang="ru-RU" dirty="0"/>
            </a:br>
            <a:r>
              <a:rPr lang="ru-RU" dirty="0"/>
              <a:t>Для знакомства с процессом </a:t>
            </a:r>
            <a:r>
              <a:rPr lang="ru-RU" dirty="0" err="1"/>
              <a:t>скрапинга</a:t>
            </a:r>
            <a:r>
              <a:rPr lang="ru-RU" dirty="0"/>
              <a:t> можно воспользоваться сайтом https://quotes.toscrape.com/, который, похоже, был создан для этих целей.</a:t>
            </a:r>
            <a:endParaRPr lang="ru-BY" dirty="0"/>
          </a:p>
        </p:txBody>
      </p:sp>
      <p:sp>
        <p:nvSpPr>
          <p:cNvPr id="3" name="Объект 2">
            <a:extLst>
              <a:ext uri="{FF2B5EF4-FFF2-40B4-BE49-F238E27FC236}">
                <a16:creationId xmlns:a16="http://schemas.microsoft.com/office/drawing/2014/main" id="{9BC53E4D-98A3-4251-B8E0-642D3D39CBDE}"/>
              </a:ext>
            </a:extLst>
          </p:cNvPr>
          <p:cNvSpPr>
            <a:spLocks noGrp="1"/>
          </p:cNvSpPr>
          <p:nvPr>
            <p:ph idx="1"/>
          </p:nvPr>
        </p:nvSpPr>
        <p:spPr>
          <a:xfrm>
            <a:off x="838199" y="3132667"/>
            <a:ext cx="11065933" cy="3044295"/>
          </a:xfrm>
        </p:spPr>
        <p:txBody>
          <a:bodyPr/>
          <a:lstStyle/>
          <a:p>
            <a:pPr marL="0" indent="0">
              <a:buNone/>
            </a:pPr>
            <a:r>
              <a:rPr lang="ru-RU" dirty="0"/>
              <a:t>	Из него можно было бы создать, например, хранилище имен авторов, тегов или самих цитат. Но как это сделать? Сперва нужно изучить исходный код страницы. Это те данные, которые возвращаются в ответ на запрос. В современных браузерах этот код можно посмотреть, кликнув правой кнопкой на странице и нажав «Просмотр кода страницы».</a:t>
            </a:r>
            <a:endParaRPr lang="ru-BY" dirty="0"/>
          </a:p>
        </p:txBody>
      </p:sp>
    </p:spTree>
    <p:extLst>
      <p:ext uri="{BB962C8B-B14F-4D97-AF65-F5344CB8AC3E}">
        <p14:creationId xmlns:p14="http://schemas.microsoft.com/office/powerpoint/2010/main" val="230377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AE6DC72-3460-45DC-AA46-43B26C351A36}"/>
              </a:ext>
            </a:extLst>
          </p:cNvPr>
          <p:cNvSpPr>
            <a:spLocks noGrp="1"/>
          </p:cNvSpPr>
          <p:nvPr>
            <p:ph idx="1"/>
          </p:nvPr>
        </p:nvSpPr>
        <p:spPr>
          <a:xfrm>
            <a:off x="838200" y="592667"/>
            <a:ext cx="10515600" cy="5584296"/>
          </a:xfrm>
        </p:spPr>
        <p:txBody>
          <a:bodyPr/>
          <a:lstStyle/>
          <a:p>
            <a:pPr marL="0" indent="0">
              <a:buNone/>
            </a:pPr>
            <a:r>
              <a:rPr lang="ru-RU" dirty="0"/>
              <a:t>	На этом примере можно увидеть, что разметка включает массу на первый взгляд перемешенных данных. Задача веб-</a:t>
            </a:r>
            <a:r>
              <a:rPr lang="ru-RU" dirty="0" err="1"/>
              <a:t>скрапинга</a:t>
            </a:r>
            <a:r>
              <a:rPr lang="ru-RU" dirty="0"/>
              <a:t> — получение доступа к тем частям страницы, которые нужны. Многие разработчики используют регулярные выражения для этого, но библиотека </a:t>
            </a:r>
            <a:r>
              <a:rPr lang="ru-RU" dirty="0" err="1"/>
              <a:t>Beautiful</a:t>
            </a:r>
            <a:r>
              <a:rPr lang="ru-RU" dirty="0"/>
              <a:t> </a:t>
            </a:r>
            <a:r>
              <a:rPr lang="ru-RU" dirty="0" err="1"/>
              <a:t>Soup</a:t>
            </a:r>
            <a:r>
              <a:rPr lang="ru-RU" dirty="0"/>
              <a:t> в Python — более дружелюбный способ извлечения необходимой информации.</a:t>
            </a:r>
            <a:endParaRPr lang="ru-BY" dirty="0"/>
          </a:p>
        </p:txBody>
      </p:sp>
    </p:spTree>
    <p:extLst>
      <p:ext uri="{BB962C8B-B14F-4D97-AF65-F5344CB8AC3E}">
        <p14:creationId xmlns:p14="http://schemas.microsoft.com/office/powerpoint/2010/main" val="312523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7D9C6-D6B1-4AD8-8F10-9BC5DD616D22}"/>
              </a:ext>
            </a:extLst>
          </p:cNvPr>
          <p:cNvSpPr>
            <a:spLocks noGrp="1"/>
          </p:cNvSpPr>
          <p:nvPr>
            <p:ph type="title"/>
          </p:nvPr>
        </p:nvSpPr>
        <p:spPr/>
        <p:txBody>
          <a:bodyPr/>
          <a:lstStyle/>
          <a:p>
            <a:r>
              <a:rPr lang="ru-RU" dirty="0"/>
              <a:t>Создание скрипта </a:t>
            </a:r>
            <a:r>
              <a:rPr lang="ru-RU" dirty="0" err="1"/>
              <a:t>скрапинга</a:t>
            </a:r>
            <a:endParaRPr lang="ru-BY" dirty="0"/>
          </a:p>
        </p:txBody>
      </p:sp>
      <p:sp>
        <p:nvSpPr>
          <p:cNvPr id="3" name="Объект 2">
            <a:extLst>
              <a:ext uri="{FF2B5EF4-FFF2-40B4-BE49-F238E27FC236}">
                <a16:creationId xmlns:a16="http://schemas.microsoft.com/office/drawing/2014/main" id="{3D17C2EE-0393-4932-ABA9-856F2F7D7A41}"/>
              </a:ext>
            </a:extLst>
          </p:cNvPr>
          <p:cNvSpPr>
            <a:spLocks noGrp="1"/>
          </p:cNvSpPr>
          <p:nvPr>
            <p:ph idx="1"/>
          </p:nvPr>
        </p:nvSpPr>
        <p:spPr/>
        <p:txBody>
          <a:bodyPr/>
          <a:lstStyle/>
          <a:p>
            <a:pPr marL="0" indent="0">
              <a:buNone/>
            </a:pPr>
            <a:r>
              <a:rPr lang="ru-RU" dirty="0"/>
              <a:t>В </a:t>
            </a:r>
            <a:r>
              <a:rPr lang="ru-RU" dirty="0" err="1"/>
              <a:t>PyCharm</a:t>
            </a:r>
            <a:r>
              <a:rPr lang="ru-RU" dirty="0"/>
              <a:t> (или другой IDE) добавим новый файл для кода, который будет отвечать за </a:t>
            </a:r>
            <a:r>
              <a:rPr lang="ru-RU" dirty="0" err="1"/>
              <a:t>парсинг</a:t>
            </a:r>
            <a:r>
              <a:rPr lang="ru-RU" dirty="0"/>
              <a:t>.</a:t>
            </a:r>
          </a:p>
          <a:p>
            <a:pPr marL="0" indent="0">
              <a:buNone/>
            </a:pPr>
            <a:endParaRPr lang="ru-RU" dirty="0"/>
          </a:p>
          <a:p>
            <a:pPr marL="0" indent="0">
              <a:buNone/>
            </a:pPr>
            <a:endParaRPr lang="ru-BY" dirty="0"/>
          </a:p>
        </p:txBody>
      </p:sp>
      <p:pic>
        <p:nvPicPr>
          <p:cNvPr id="5" name="Рисунок 4">
            <a:extLst>
              <a:ext uri="{FF2B5EF4-FFF2-40B4-BE49-F238E27FC236}">
                <a16:creationId xmlns:a16="http://schemas.microsoft.com/office/drawing/2014/main" id="{4638D77D-C1F4-4B9B-804E-0AA6489007EA}"/>
              </a:ext>
            </a:extLst>
          </p:cNvPr>
          <p:cNvPicPr>
            <a:picLocks noChangeAspect="1"/>
          </p:cNvPicPr>
          <p:nvPr/>
        </p:nvPicPr>
        <p:blipFill>
          <a:blip r:embed="rId2"/>
          <a:stretch>
            <a:fillRect/>
          </a:stretch>
        </p:blipFill>
        <p:spPr>
          <a:xfrm>
            <a:off x="2843011" y="2801805"/>
            <a:ext cx="6505978" cy="3691070"/>
          </a:xfrm>
          <a:prstGeom prst="rect">
            <a:avLst/>
          </a:prstGeom>
        </p:spPr>
      </p:pic>
    </p:spTree>
    <p:extLst>
      <p:ext uri="{BB962C8B-B14F-4D97-AF65-F5344CB8AC3E}">
        <p14:creationId xmlns:p14="http://schemas.microsoft.com/office/powerpoint/2010/main" val="209630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9D82F0D-852A-4E38-9245-FDB64929B9AB}"/>
              </a:ext>
            </a:extLst>
          </p:cNvPr>
          <p:cNvSpPr>
            <a:spLocks noGrp="1"/>
          </p:cNvSpPr>
          <p:nvPr>
            <p:ph idx="1"/>
          </p:nvPr>
        </p:nvSpPr>
        <p:spPr>
          <a:xfrm>
            <a:off x="838200" y="389467"/>
            <a:ext cx="10515600" cy="5787496"/>
          </a:xfrm>
        </p:spPr>
        <p:txBody>
          <a:bodyPr/>
          <a:lstStyle/>
          <a:p>
            <a:pPr marL="0" indent="0" algn="just">
              <a:buNone/>
            </a:pPr>
            <a:r>
              <a:rPr lang="ru-RU" dirty="0"/>
              <a:t>	Отрывок выше — это лишь начало кода. В первую очередь в верхней части файла выполняется импорт библиотек </a:t>
            </a:r>
            <a:r>
              <a:rPr lang="ru-RU" dirty="0" err="1"/>
              <a:t>requests</a:t>
            </a:r>
            <a:r>
              <a:rPr lang="ru-RU" dirty="0"/>
              <a:t> и </a:t>
            </a:r>
            <a:r>
              <a:rPr lang="ru-RU" dirty="0" err="1"/>
              <a:t>Beautiful</a:t>
            </a:r>
            <a:r>
              <a:rPr lang="ru-RU" dirty="0"/>
              <a:t> </a:t>
            </a:r>
            <a:r>
              <a:rPr lang="ru-RU" dirty="0" err="1"/>
              <a:t>Soup</a:t>
            </a:r>
            <a:r>
              <a:rPr lang="ru-RU" dirty="0"/>
              <a:t>. Затем в переменной </a:t>
            </a:r>
            <a:r>
              <a:rPr lang="ru-RU" dirty="0" err="1"/>
              <a:t>url</a:t>
            </a:r>
            <a:r>
              <a:rPr lang="ru-RU" dirty="0"/>
              <a:t> сохраняется адрес страницы, с которой будет поступать информация. Эта переменная затем передается функции </a:t>
            </a:r>
            <a:r>
              <a:rPr lang="ru-RU" dirty="0" err="1"/>
              <a:t>requests.get</a:t>
            </a:r>
            <a:r>
              <a:rPr lang="ru-RU" dirty="0"/>
              <a:t>(). Результат присваивается переменной </a:t>
            </a:r>
            <a:r>
              <a:rPr lang="ru-RU" dirty="0" err="1"/>
              <a:t>response</a:t>
            </a:r>
            <a:r>
              <a:rPr lang="ru-RU" dirty="0"/>
              <a:t>. Дальше используем конструктор </a:t>
            </a:r>
            <a:r>
              <a:rPr lang="ru-RU" dirty="0" err="1"/>
              <a:t>BeautifulSoup</a:t>
            </a:r>
            <a:r>
              <a:rPr lang="ru-RU" dirty="0"/>
              <a:t>(), чтобы поместить текст ответа в переменную </a:t>
            </a:r>
            <a:r>
              <a:rPr lang="ru-RU" dirty="0" err="1"/>
              <a:t>soup</a:t>
            </a:r>
            <a:r>
              <a:rPr lang="ru-RU" dirty="0"/>
              <a:t>. В качестве формата выберем </a:t>
            </a:r>
            <a:r>
              <a:rPr lang="ru-RU" dirty="0" err="1"/>
              <a:t>lxml</a:t>
            </a:r>
            <a:r>
              <a:rPr lang="ru-RU" dirty="0"/>
              <a:t>. Наконец, выведем переменную. Результат должен выглядеть приблизительно вот так.</a:t>
            </a:r>
            <a:endParaRPr lang="ru-BY" dirty="0"/>
          </a:p>
        </p:txBody>
      </p:sp>
    </p:spTree>
    <p:extLst>
      <p:ext uri="{BB962C8B-B14F-4D97-AF65-F5344CB8AC3E}">
        <p14:creationId xmlns:p14="http://schemas.microsoft.com/office/powerpoint/2010/main" val="2661548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937731-FC2B-4311-A86A-0791ED52DA44}"/>
              </a:ext>
            </a:extLst>
          </p:cNvPr>
          <p:cNvSpPr>
            <a:spLocks noGrp="1"/>
          </p:cNvSpPr>
          <p:nvPr>
            <p:ph type="title"/>
          </p:nvPr>
        </p:nvSpPr>
        <p:spPr/>
        <p:txBody>
          <a:bodyPr/>
          <a:lstStyle/>
          <a:p>
            <a:r>
              <a:rPr lang="ru-RU" dirty="0" err="1"/>
              <a:t>Парсинг</a:t>
            </a:r>
            <a:r>
              <a:rPr lang="ru-RU" dirty="0"/>
              <a:t> </a:t>
            </a:r>
            <a:r>
              <a:rPr lang="en-US" dirty="0"/>
              <a:t>HTML-</a:t>
            </a:r>
            <a:r>
              <a:rPr lang="ru-RU" dirty="0"/>
              <a:t>разметки</a:t>
            </a:r>
            <a:endParaRPr lang="ru-BY" dirty="0"/>
          </a:p>
        </p:txBody>
      </p:sp>
      <p:sp>
        <p:nvSpPr>
          <p:cNvPr id="3" name="Объект 2">
            <a:extLst>
              <a:ext uri="{FF2B5EF4-FFF2-40B4-BE49-F238E27FC236}">
                <a16:creationId xmlns:a16="http://schemas.microsoft.com/office/drawing/2014/main" id="{2E9AE4BB-E425-41E7-9C85-77E1245738AC}"/>
              </a:ext>
            </a:extLst>
          </p:cNvPr>
          <p:cNvSpPr>
            <a:spLocks noGrp="1"/>
          </p:cNvSpPr>
          <p:nvPr>
            <p:ph idx="1"/>
          </p:nvPr>
        </p:nvSpPr>
        <p:spPr/>
        <p:txBody>
          <a:bodyPr/>
          <a:lstStyle/>
          <a:p>
            <a:pPr marL="0" indent="0">
              <a:buNone/>
            </a:pPr>
            <a:r>
              <a:rPr lang="ru-RU" dirty="0"/>
              <a:t>	В HTML-документе хранится много информации, но благодаря </a:t>
            </a:r>
            <a:r>
              <a:rPr lang="ru-RU" dirty="0" err="1"/>
              <a:t>Beautiful</a:t>
            </a:r>
            <a:r>
              <a:rPr lang="ru-RU" dirty="0"/>
              <a:t> </a:t>
            </a:r>
            <a:r>
              <a:rPr lang="ru-RU" dirty="0" err="1"/>
              <a:t>Soup</a:t>
            </a:r>
            <a:r>
              <a:rPr lang="ru-RU" dirty="0"/>
              <a:t> проще находить нужные данные. Порой для этого требуется всего одна строка кода. Пойдем дальше и попробуем найти все теги </a:t>
            </a:r>
            <a:r>
              <a:rPr lang="ru-RU" dirty="0" err="1"/>
              <a:t>span</a:t>
            </a:r>
            <a:r>
              <a:rPr lang="ru-RU" dirty="0"/>
              <a:t> с классом </a:t>
            </a:r>
            <a:r>
              <a:rPr lang="ru-RU" dirty="0" err="1"/>
              <a:t>text</a:t>
            </a:r>
            <a:r>
              <a:rPr lang="ru-RU" dirty="0"/>
              <a:t>. Это, в свою очередь, вернет все теги. Когда нужно найти несколько одинаковых тегов, стоит использовать функцию </a:t>
            </a:r>
            <a:r>
              <a:rPr lang="ru-RU" dirty="0" err="1"/>
              <a:t>find_all</a:t>
            </a:r>
            <a:r>
              <a:rPr lang="ru-RU" dirty="0"/>
              <a:t>().</a:t>
            </a:r>
            <a:endParaRPr lang="ru-BY" dirty="0"/>
          </a:p>
        </p:txBody>
      </p:sp>
      <p:pic>
        <p:nvPicPr>
          <p:cNvPr id="5" name="Рисунок 4">
            <a:extLst>
              <a:ext uri="{FF2B5EF4-FFF2-40B4-BE49-F238E27FC236}">
                <a16:creationId xmlns:a16="http://schemas.microsoft.com/office/drawing/2014/main" id="{D1043616-E2FB-47FE-AC7A-06CBB973D86E}"/>
              </a:ext>
            </a:extLst>
          </p:cNvPr>
          <p:cNvPicPr>
            <a:picLocks noChangeAspect="1"/>
          </p:cNvPicPr>
          <p:nvPr/>
        </p:nvPicPr>
        <p:blipFill>
          <a:blip r:embed="rId2"/>
          <a:stretch>
            <a:fillRect/>
          </a:stretch>
        </p:blipFill>
        <p:spPr>
          <a:xfrm>
            <a:off x="7199392" y="3991365"/>
            <a:ext cx="4992608" cy="2866635"/>
          </a:xfrm>
          <a:prstGeom prst="rect">
            <a:avLst/>
          </a:prstGeom>
        </p:spPr>
      </p:pic>
    </p:spTree>
    <p:extLst>
      <p:ext uri="{BB962C8B-B14F-4D97-AF65-F5344CB8AC3E}">
        <p14:creationId xmlns:p14="http://schemas.microsoft.com/office/powerpoint/2010/main" val="92372097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629</Words>
  <Application>Microsoft Office PowerPoint</Application>
  <PresentationFormat>Широкоэкранный</PresentationFormat>
  <Paragraphs>20</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Calibri</vt:lpstr>
      <vt:lpstr>Calibri Light</vt:lpstr>
      <vt:lpstr>Тема Office</vt:lpstr>
      <vt:lpstr>Парсинг сайтов на Python</vt:lpstr>
      <vt:lpstr>Цели:</vt:lpstr>
      <vt:lpstr>Парсинг</vt:lpstr>
      <vt:lpstr>Установка библиотек для парсинга</vt:lpstr>
      <vt:lpstr>Поиск сайта для скрапинга Для знакомства с процессом скрапинга можно воспользоваться сайтом https://quotes.toscrape.com/, который, похоже, был создан для этих целей.</vt:lpstr>
      <vt:lpstr>Презентация PowerPoint</vt:lpstr>
      <vt:lpstr>Создание скрипта скрапинга</vt:lpstr>
      <vt:lpstr>Презентация PowerPoint</vt:lpstr>
      <vt:lpstr>Парсинг HTML-разметки</vt:lpstr>
      <vt:lpstr>Свойство text библиотеки Beautiful Soup</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Парсинг сайтов на Python</dc:title>
  <dc:creator>Ivan Laptev</dc:creator>
  <cp:lastModifiedBy>Ivan Laptev</cp:lastModifiedBy>
  <cp:revision>3</cp:revision>
  <dcterms:created xsi:type="dcterms:W3CDTF">2023-03-31T09:01:31Z</dcterms:created>
  <dcterms:modified xsi:type="dcterms:W3CDTF">2023-03-31T09:25:00Z</dcterms:modified>
</cp:coreProperties>
</file>