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7B5C-C5DB-4764-9629-D32F93F02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A9C61-4B15-438D-A294-48E812DFF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E967A-C214-4DF9-87EA-8383B44D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3177-2164-42F4-B64C-77EA4E2B8FA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7872D-763C-4585-A297-C7C88EE8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09E54-634E-4686-82FB-11622661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BB4E-3351-46DF-A043-5449FDE65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66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8A57-EE1D-47CF-807A-CE691ABA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BFE05-E296-460E-81C0-C491D0E89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3E598-8C95-422B-BF49-E7F5C5E70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3177-2164-42F4-B64C-77EA4E2B8FA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D9780-9BC5-4A2A-8C80-ADB2E23E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B9773-B294-45B0-9765-B54DF3DE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BB4E-3351-46DF-A043-5449FDE65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41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102136-9B9A-47AA-9E24-4642F61B6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DD371-887F-4EBC-9077-4837829EE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7F290-0697-46DF-9C7F-679DBEC1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3177-2164-42F4-B64C-77EA4E2B8FA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65784-AD3E-4A5E-A5D1-CE57C361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FB9AF-D1E4-45C0-ABC2-E85BAFE2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BB4E-3351-46DF-A043-5449FDE65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94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712F-E0A5-4EA9-9157-3FFCD773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AD13-B4A8-4BD3-ACFA-18EAE167A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27850-713D-4F4E-B4A3-3BA45127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3177-2164-42F4-B64C-77EA4E2B8FA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3C27C-AE77-49D9-8A83-F0FE59BC6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E9DEB-2446-4737-BBE4-F5C4276CA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BB4E-3351-46DF-A043-5449FDE65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93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7F60-90F5-42DA-BE55-F23A00A7D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BA02F-40FD-4E76-9F10-E1E254A32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A9607-DDEE-4444-AC09-D01BBC1F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3177-2164-42F4-B64C-77EA4E2B8FA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F04B7-80C1-4690-AC4C-E90EB7D67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3C5BD-DE82-445C-9AE5-B052CAC5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BB4E-3351-46DF-A043-5449FDE65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3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3EFC-7E1F-4D36-918E-D4CC87C8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995B-FA2E-40EA-8C22-81F9F7639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5D751-B447-44E2-B18A-94513590B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31B45-367F-46C3-9354-AD77648C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3177-2164-42F4-B64C-77EA4E2B8FA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48F2-9A32-4DD2-AF6E-9138797AA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00860-ECBC-4D6D-A098-4FF10CCC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BB4E-3351-46DF-A043-5449FDE65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95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C707-4A0C-4B06-A153-EAFD5D82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909DB-BBE7-4FEC-BA84-B0592D579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3BA8C-9EC3-4057-8322-2EE792FEF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E87DD-6A96-4EA9-BC42-8BC26CA5F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285B26-9B1F-4B3D-8AB4-40AA26F70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91FCDD-2A72-4842-893D-0652E146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3177-2164-42F4-B64C-77EA4E2B8FA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881A10-9919-41D8-BC32-A08F9B90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5FC51-619B-4BD7-AEF7-FAAF9D72A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BB4E-3351-46DF-A043-5449FDE65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33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838C-F4BA-414C-82EB-B34296F1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1DAA6-6280-4E8F-8ED1-DFE0AA7C9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3177-2164-42F4-B64C-77EA4E2B8FA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DCAE8-B78B-452A-BD1F-63BEA5D2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8A16C-C80A-41F6-86A8-C8265AFE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BB4E-3351-46DF-A043-5449FDE65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87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C88A13-65A2-4049-8AD7-274752DBA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3177-2164-42F4-B64C-77EA4E2B8FA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A70659-830F-4FC9-B032-BB7AD3BFF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6B523-6B87-4189-B942-08640A6F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BB4E-3351-46DF-A043-5449FDE65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26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AE48-B44A-44FE-AB9F-62660294B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D661A-A7A0-4238-A02A-BF4A854C2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9F2D6-53A4-4DC8-AE0D-46F3735F6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9A1D2-136A-4368-A8DA-DD3EA1FB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3177-2164-42F4-B64C-77EA4E2B8FA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DAD7A-C488-4E2E-BD18-4A66353F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5E3B4-2788-48B0-982E-B00044F6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BB4E-3351-46DF-A043-5449FDE65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8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D3993-301F-49C8-B314-1330295F4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975BA1-509B-4F0E-A7BD-AC079E296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D7644-30E9-497A-934A-6866F5042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C334B-8788-41C7-ADC1-212D05E3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3177-2164-42F4-B64C-77EA4E2B8FA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B9273-632E-46AB-9B84-E9599F0BC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86870-1FAF-4093-A81F-73C182D6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BB4E-3351-46DF-A043-5449FDE65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56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05299B-EB93-47D2-AA40-7383465C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82DDE-00CE-472E-9B4E-A709C151B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CC318-38C0-43B6-ACC5-4E9927959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B3177-2164-42F4-B64C-77EA4E2B8FA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9E23F-5A91-43D3-9C5E-1B57BACBB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041B2-F7B7-44FA-8C38-65CD5DA15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3BB4E-3351-46DF-A043-5449FDE65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77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FDEB-79DA-4E22-BA58-5A9017EFB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333A4D"/>
                </a:solidFill>
                <a:effectLst/>
                <a:latin typeface="var(--header-font)"/>
              </a:rPr>
              <a:t>Пишем нейросеть на </a:t>
            </a:r>
            <a:r>
              <a:rPr lang="en-US" b="0" i="0" dirty="0">
                <a:solidFill>
                  <a:srgbClr val="333A4D"/>
                </a:solidFill>
                <a:effectLst/>
                <a:latin typeface="var(--header-font)"/>
              </a:rPr>
              <a:t>Python</a:t>
            </a:r>
            <a:br>
              <a:rPr lang="en-US" b="0" i="0" dirty="0">
                <a:solidFill>
                  <a:srgbClr val="333A4D"/>
                </a:solidFill>
                <a:effectLst/>
                <a:latin typeface="var(--header-font)"/>
              </a:rPr>
            </a:b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FE2EA-90FF-46C1-83AF-C6F2065D66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355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67F56-A772-4D55-AFD5-C7964BD3A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IDE </a:t>
            </a:r>
            <a:r>
              <a:rPr lang="ru-RU" dirty="0"/>
              <a:t>файл </a:t>
            </a:r>
            <a:r>
              <a:rPr lang="en-US" err="1"/>
              <a:t>workExample</a:t>
            </a:r>
            <a:r>
              <a:rPr lang="en-US"/>
              <a:t>.py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75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9B28B-0E04-4C09-9966-391BC99B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7A716-FE30-4177-91B8-6DDD288A2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строение нейрона</a:t>
            </a:r>
          </a:p>
          <a:p>
            <a:r>
              <a:rPr lang="ru-RU"/>
              <a:t>Изучить основные Термины НС</a:t>
            </a:r>
            <a:endParaRPr lang="ru-RU" dirty="0"/>
          </a:p>
          <a:p>
            <a:r>
              <a:rPr lang="ru-RU" dirty="0"/>
              <a:t>Изучить схему НС</a:t>
            </a:r>
          </a:p>
          <a:p>
            <a:r>
              <a:rPr lang="ru-RU" dirty="0"/>
              <a:t>Написать программу распознования лиц</a:t>
            </a:r>
          </a:p>
        </p:txBody>
      </p:sp>
    </p:spTree>
    <p:extLst>
      <p:ext uri="{BB962C8B-B14F-4D97-AF65-F5344CB8AC3E}">
        <p14:creationId xmlns:p14="http://schemas.microsoft.com/office/powerpoint/2010/main" val="146044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F3D0-686D-431B-AC35-E64C58D9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A4D"/>
                </a:solidFill>
                <a:effectLst/>
                <a:latin typeface="var(--header-font)"/>
              </a:rPr>
              <a:t>Пишем нейросеть на Python с нуля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0C99-BC62-48A4-9D09-6D31FFF1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Термин "нейронные сети" сейчас можно услышать из каждого утюга, и многие верят, будто это что-то очень сложное. На самом деле нейронные сети совсем не такие сложные, как может показаться! Мы разберемся, как они работают, реализовав одну сеть с нуля на Python.</a:t>
            </a:r>
          </a:p>
        </p:txBody>
      </p:sp>
    </p:spTree>
    <p:extLst>
      <p:ext uri="{BB962C8B-B14F-4D97-AF65-F5344CB8AC3E}">
        <p14:creationId xmlns:p14="http://schemas.microsoft.com/office/powerpoint/2010/main" val="351644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BA2B86-C413-420A-9490-B22222631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190" y="3295153"/>
            <a:ext cx="6411220" cy="35628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6E79C8-1728-48D3-ACB2-BDA4B6C4A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A4D"/>
                </a:solidFill>
                <a:effectLst/>
                <a:latin typeface="var(--header-font)"/>
              </a:rPr>
              <a:t>Составные элементы: нейроны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4D5A6-CC80-41AD-BE32-74F73EBD6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Прежде всего нам придется обсудить нейроны, базовые элементы нейронной сети. Нейрон принимает несколько входов, выполняет над ними кое-какие математические операции, а потом выдает один выход. Вот как выглядит нейрон с двумя входами: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194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0194-03B9-4469-B4F4-A3C0515C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Внутри нейрона происходят три операции.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701D3-BB96-4674-A23E-586811B3B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Сначала значения входов умножаются на веса:</a:t>
            </a:r>
          </a:p>
          <a:p>
            <a:pPr marL="0" indent="0" algn="just">
              <a:buNone/>
            </a:pPr>
            <a:endParaRPr lang="ru-RU" dirty="0"/>
          </a:p>
          <a:p>
            <a:pPr algn="just"/>
            <a:r>
              <a:rPr lang="ru-RU" dirty="0"/>
              <a:t>Затем взвешенные входы складываются, и к ним прибавляется значение порога b:</a:t>
            </a:r>
          </a:p>
          <a:p>
            <a:pPr marL="0" indent="0" algn="just">
              <a:buNone/>
            </a:pPr>
            <a:endParaRPr lang="ru-RU" dirty="0"/>
          </a:p>
          <a:p>
            <a:pPr algn="just"/>
            <a:r>
              <a:rPr lang="ru-RU" dirty="0"/>
              <a:t>Наконец, полученная сумма проходит через функцию активации: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278E1F-D69D-4400-AC1E-0A5BDD5A4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60" y="2391552"/>
            <a:ext cx="3193077" cy="361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5E6224-9026-4AAC-ABB0-DB13C3B7C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659" y="3681414"/>
            <a:ext cx="2958681" cy="3619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9830C8-3AB7-4D09-AE58-C8FCCEF37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237" y="4843497"/>
            <a:ext cx="3795526" cy="48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0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DC614-BDE5-4AD9-86F0-70C2CAF1C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606213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	Функция активации преобразует неограниченные значения входов в выход, имеющий ясную и предсказуемую форму. Одна из часто используемых функций активации – сигмоида: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	Сигмоида выдает результаты в интервале (0, 1). Можно представить, что она «упаковывает» интервал от минус бесконечности до плюс бесконечности в (0, 1): большие отрицательные числа превращаются в числа, близкие к 0, а большие положительные – к 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F50D8-586D-407D-B368-5D17B5FA6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155" y="1871132"/>
            <a:ext cx="3867690" cy="261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2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7A411-7A78-4684-8B0B-DFE02B4D9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1000"/>
            <a:ext cx="10515600" cy="101600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Разберём пример использования нейронных сетей на примере решения задачи обнаружения лиц.</a:t>
            </a:r>
          </a:p>
        </p:txBody>
      </p:sp>
    </p:spTree>
    <p:extLst>
      <p:ext uri="{BB962C8B-B14F-4D97-AF65-F5344CB8AC3E}">
        <p14:creationId xmlns:p14="http://schemas.microsoft.com/office/powerpoint/2010/main" val="501231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2C0B-BC1B-4CB8-8967-EFBDD14B0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работы с обнаружением лиц нам понадобится библиотека </a:t>
            </a:r>
            <a:r>
              <a:rPr lang="en-US" dirty="0"/>
              <a:t>OpenCV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9597-6EB3-4BC9-AB96-123E42710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ru-RU" dirty="0"/>
              <a:t>Библиотека OpenCV (Open Source Computer Vision Library) - это библиотека компьютерного зрения и машинного обучения с открытым исходным кодом, которая содержит множество алгоритмов для обработки изображений и видео, включая алгоритмы распознавания лиц, обнаружения объектов, отслеживания движения, сегментации изображений, калибровки камер, а также многие другие.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ru-RU" dirty="0"/>
              <a:t>OpenCV используется для разработки приложений компьютерного зрения и обработки изображений в различных областях, таких как медицинская диагностика, промышленный контроль качества, робототехника, анализ видеоданных и многих других. Библиотека OpenCV позволяет разрабатывать программы на C++, Python, Java и других языках программирования.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863290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B5098-7DD4-4F43-B5E1-00E201CB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Установите библиотеку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7E4B1-E65B-4D98-9CA2-6EBBFE216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966" y="3117585"/>
            <a:ext cx="3920067" cy="6228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pip install </a:t>
            </a:r>
            <a:r>
              <a:rPr lang="en-US" dirty="0" err="1"/>
              <a:t>opencv</a:t>
            </a:r>
            <a:r>
              <a:rPr lang="en-US" dirty="0"/>
              <a:t>-python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6779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369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var(--header-font)</vt:lpstr>
      <vt:lpstr>Office Theme</vt:lpstr>
      <vt:lpstr>Пишем нейросеть на Python </vt:lpstr>
      <vt:lpstr>Цели:</vt:lpstr>
      <vt:lpstr>Пишем нейросеть на Python с нуля</vt:lpstr>
      <vt:lpstr>Составные элементы: нейроны</vt:lpstr>
      <vt:lpstr>Внутри нейрона происходят три операции.</vt:lpstr>
      <vt:lpstr>PowerPoint Presentation</vt:lpstr>
      <vt:lpstr>PowerPoint Presentation</vt:lpstr>
      <vt:lpstr>Для работы с обнаружением лиц нам понадобится библиотека OpenCV</vt:lpstr>
      <vt:lpstr>Установите библиотеку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Пишем нейросеть на Python</dc:title>
  <dc:creator>Ivan Laptev</dc:creator>
  <cp:lastModifiedBy>Ivan Laptev</cp:lastModifiedBy>
  <cp:revision>6</cp:revision>
  <dcterms:created xsi:type="dcterms:W3CDTF">2023-04-20T06:21:10Z</dcterms:created>
  <dcterms:modified xsi:type="dcterms:W3CDTF">2023-04-27T12:26:41Z</dcterms:modified>
</cp:coreProperties>
</file>