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368A-334B-4A40-B5DF-E8E9240C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2F3DE-E8CC-429F-990F-95E5A8BD9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76EF-835F-47F1-87DB-F3CABD57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7763-3512-4F12-9C3D-66E239EF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4DE1-A2DA-4E36-B7E5-66CE8C9F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8D7F-95FB-49D6-82FA-3DD0BC6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5FF8C-B000-45D1-9B3C-29FC909E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3222-801A-4FEC-98FC-B35B03F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5F20-BCEF-4736-9FE0-C0F12410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509C-186F-48CD-A64D-CBD5B34F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3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7B3AC-3B8F-46AE-9AB4-916C57B9B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B4A2B-F2B3-40A5-9595-6CC2EE985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3250-B565-4C5B-A114-9471167A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A3E2-B310-4A43-9EC9-88CFC035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5037-2D70-404C-86A2-FCF185DB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634A-3DE2-430E-9A7A-99ED17F8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F081-84BC-49D6-970D-367DA217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02C-6C8F-4158-BB0B-B3D2C782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9819-DB39-4C91-8879-8C8DF47C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1515-F6BA-47B2-AA31-231EA3BF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0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66BC-1EAB-44AD-AB5E-EF6A00A0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157F-CAE9-4670-8853-4B9FD14E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2D00-CBF0-461D-BFA2-5984F69C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EDF3-EE15-4B67-A0E1-1A0A0587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5802-8099-4201-822F-AC3DF13F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A6B0-2FF4-457B-B476-C5FAC0EF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2FBA-85CD-4F30-B5E7-C66EFA457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CE855-8537-47C6-B59D-002A4E3DA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D3212-9681-4717-982B-8D39FC44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74AC5-0B70-4363-9596-214CE20E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9DC1-36F5-4999-BFB2-75ECC2D9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6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EE77-C1E7-4190-AB20-6F6047A1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3A3F-AC31-4790-8D97-0EEF312A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BE53-7BD9-406B-881A-C0C43DF2A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22519-FBA1-4A25-B76A-5D2D652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E3336-055B-4221-A0EB-508CEF39A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07CE-DEAF-4EAB-BA0C-6190DE22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0D2FA-C7DB-4B13-BB46-D6650421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906B5-06E9-49F4-8B8E-3D333F9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9694-9F4D-49A7-8E3C-54A0944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88F75-0344-4774-8F19-C32727FB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FAACE-A1C4-49F1-9761-EBBB6D47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82A8D-D3EC-4ABA-BD9B-587849D7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37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D0A20-6F5C-4EF6-B6FE-5FE09326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80039-9716-4F3E-919F-C90E097D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F0B1-1CBC-4278-AE75-E6671BAE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98C-213A-44B1-81FC-BAF9196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F792-CFEA-4B6D-B2F5-087F221D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BD49C-D316-482B-83FB-2F877707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429F0-B5F1-4E94-9343-2A0922A7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EA2B7-C2B9-4083-BE07-51D0C1EF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A446-DBB1-452A-AB47-248A8414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F87-0620-4302-A342-91ECCCA2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0597E-4624-4853-AE71-39E4DCA20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85CB-29C7-453E-8BBD-5231FF91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DAD93-A168-4F9F-A386-487EF42B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6C3E-1C0A-42EC-9999-F2714F6E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95CC-F7B0-44D3-9D73-BBD9CFCC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89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FD60C-1C19-49AE-8D0F-60256278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B92B-D11F-4940-B4C6-9497C36E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3AC1-DCDE-4413-8623-395507841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447D-57E7-4E2C-9F5F-C29A44BABD7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B01D-D2C5-461E-BFDD-55DB10CA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9FA-A2AA-4E0F-96D5-32853AD3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9FC8-AF70-45AD-9D7C-FEC98230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4DE2-357A-4588-82B8-9A65490A9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30355-7671-448F-A390-C9AB620F2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6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7AAB-376F-42E4-9BA4-D252CEDE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 программе выше: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мы сложили переменные num_str и num_int;</a:t>
            </a:r>
          </a:p>
          <a:p>
            <a:r>
              <a:rPr lang="ru-RU" dirty="0"/>
              <a:t>для выполнения сложения мы преобразовали num_str из строкового типа в целочисленный, используя функцию int ();</a:t>
            </a:r>
          </a:p>
          <a:p>
            <a:r>
              <a:rPr lang="ru-RU" dirty="0"/>
              <a:t>после преобразования num_str в целочисленное значение Python уже может сложить эти две переменные;</a:t>
            </a:r>
          </a:p>
          <a:p>
            <a:r>
              <a:rPr lang="ru-RU" dirty="0"/>
              <a:t>мы получили значение num_sum, его тип данных — целое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65495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670F-F448-47A7-BA6E-2ADA848E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надо запомнить: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FEE2-ABC4-49D5-8C16-B32B278A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Преобразование типов — это преобразование объекта из одного типа данных в другой.</a:t>
            </a:r>
          </a:p>
          <a:p>
            <a:pPr algn="just"/>
            <a:r>
              <a:rPr lang="ru-RU" dirty="0"/>
              <a:t>Неявное преобразование типов автоматически выполняется интерпретатором Python.</a:t>
            </a:r>
          </a:p>
          <a:p>
            <a:pPr algn="just"/>
            <a:r>
              <a:rPr lang="ru-RU" dirty="0"/>
              <a:t>Python не допускает потери данных при неявном преобразовании типов.</a:t>
            </a:r>
          </a:p>
          <a:p>
            <a:pPr algn="just"/>
            <a:r>
              <a:rPr lang="ru-RU" dirty="0"/>
              <a:t>Явное преобразование типов также называется приведением типов. Типы данных преобразуются пользователем с помощью встроенных функций.</a:t>
            </a:r>
          </a:p>
          <a:p>
            <a:pPr algn="just"/>
            <a:r>
              <a:rPr lang="ru-RU" dirty="0"/>
              <a:t>В явном приведении типов может произойти потеря данных, поскольку мы принудительно приводим объект к определенному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677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DB48-B298-4D6D-8FB2-D0166CB1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7E0F-9813-450D-BEE5-B78177FC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понятие преобразования данных</a:t>
            </a:r>
          </a:p>
          <a:p>
            <a:r>
              <a:rPr lang="ru-RU" dirty="0"/>
              <a:t>Изучить понятие явного преобразования данных</a:t>
            </a:r>
          </a:p>
          <a:p>
            <a:r>
              <a:rPr lang="ru-RU" dirty="0"/>
              <a:t>Изучить понятие неявного преобразования данных</a:t>
            </a:r>
          </a:p>
          <a:p>
            <a:r>
              <a:rPr lang="ru-RU" dirty="0"/>
              <a:t>Научиться использовать 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294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5A29-5C21-486C-99D4-512F4423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FAFA-092B-4BBB-A4F6-600D390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Процесс преобразования значения одного типа данных (целые числа, строки, числа с плавающей точкой и т. д.) в другой называется преобразованием типа. В Python есть два вида преобразования:</a:t>
            </a:r>
          </a:p>
          <a:p>
            <a:pPr marL="0" indent="0">
              <a:buNone/>
            </a:pPr>
            <a:r>
              <a:rPr lang="ru-RU" dirty="0"/>
              <a:t>1. Неявное преобразование типов.</a:t>
            </a:r>
          </a:p>
          <a:p>
            <a:pPr marL="0" indent="0">
              <a:buNone/>
            </a:pPr>
            <a:r>
              <a:rPr lang="ru-RU" dirty="0"/>
              <a:t>2. Явное приведение типов.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3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8EF2-5B4B-4A2C-AD3A-F7515CD0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преобразование типов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9E5A-7444-468F-B471-1A634C34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При неявном преобразовании типов Python автоматически преобразует один тип данных в другой. Этот процесс не требует участия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56529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A3E2-BF99-4E53-91E0-B0B6BD0E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Давайте рассмотрим пример, в котором Python, чтобы избежать потери данных, производит преобразование типа данных с низким диапазоном (целое число) в тип с более высоким диапазоном (число с плавающей запятой).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C5DE6-E21D-44D6-95C7-50F987AD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532676"/>
            <a:ext cx="5601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BCEB-65A4-4701-893F-E5F0EA63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этой программе: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AA03-6634-4A93-802E-68690EB5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сложили две переменные num_int и num_float, сохранили значение в num_new.</a:t>
            </a:r>
          </a:p>
          <a:p>
            <a:r>
              <a:rPr lang="ru-RU" dirty="0"/>
              <a:t>мы вывели на экран типы данных всех трех объектов соответственно;</a:t>
            </a:r>
          </a:p>
          <a:p>
            <a:r>
              <a:rPr lang="ru-RU" dirty="0"/>
              <a:t>в выводе мы видим, что тип данных num_int — целое число, а тип данных num_float — вещественное число.</a:t>
            </a:r>
          </a:p>
          <a:p>
            <a:r>
              <a:rPr lang="ru-RU" dirty="0"/>
              <a:t>кроме того, мы видим, что num_new имеет тип данных с плавающей запятой, потому что Python всегда преобразует меньший по диапазону тип в больший, чтобы избежать потери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328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F75B-72C2-499B-8E94-9DC1E7A6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Теперь давайте попробуем сложить строку и целое число и посмотрим, как Python с этим справится.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В программе выше: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мы сложили две переменные num_int и num_str.</a:t>
            </a:r>
          </a:p>
          <a:p>
            <a:pPr marL="0" indent="0" algn="just">
              <a:buNone/>
            </a:pPr>
            <a:r>
              <a:rPr lang="ru-RU" dirty="0"/>
              <a:t>как видно из вывода, мы получили TypeError — Python не может использовать неявное преобразование в таких случаях.</a:t>
            </a:r>
          </a:p>
          <a:p>
            <a:pPr marL="0" indent="0" algn="just">
              <a:buNone/>
            </a:pPr>
            <a:r>
              <a:rPr lang="ru-RU" dirty="0"/>
              <a:t>Однако в Python есть решение для таких ситуаций — это явное приведение.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3F1F7-7A32-4DE3-A4E5-09E078A4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924014"/>
            <a:ext cx="495369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C836-8955-47ED-B9D3-A6AB5F5B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приведение типов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2839-3428-4F5C-820E-30C6513F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явном преобразовании программист сам заменяет текущий тип данных объекта на требуемый. Для этого используются встроенные функции, такие как int (), float (), str () и т. д., чтобы выполнить явное преобразование типов.</a:t>
            </a:r>
          </a:p>
          <a:p>
            <a:pPr marL="0" indent="0" algn="just">
              <a:buNone/>
            </a:pPr>
            <a:r>
              <a:rPr lang="ru-RU" dirty="0"/>
              <a:t>	Этот тип преобразования также называется приведением типов, поскольку пользователь приводит (изменяет) тип данных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24739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9BB-94D2-4D98-9072-7D33655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D65D-5B5B-4E72-96B4-4F5DE3CE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1936"/>
            <a:ext cx="4685252" cy="401058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Приведение типов можно выполнить, если присвоить выражению значение функции, соответствующее нужному типу данных.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96FE2-0D76-40BA-A0DA-64100172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859"/>
            <a:ext cx="5060362" cy="50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89C26-879A-407C-9A02-8FDB50A9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52" y="2847415"/>
            <a:ext cx="750674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Преобразование типов</vt:lpstr>
      <vt:lpstr>Цели:</vt:lpstr>
      <vt:lpstr>Преобразование типов</vt:lpstr>
      <vt:lpstr>Неявное преобразование типов</vt:lpstr>
      <vt:lpstr>PowerPoint Presentation</vt:lpstr>
      <vt:lpstr>В этой программе:</vt:lpstr>
      <vt:lpstr>PowerPoint Presentation</vt:lpstr>
      <vt:lpstr>Явное приведение типов</vt:lpstr>
      <vt:lpstr>Синтаксис</vt:lpstr>
      <vt:lpstr>PowerPoint Presentation</vt:lpstr>
      <vt:lpstr>Что надо запомнить: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Преобразование типов</dc:title>
  <dc:creator>Ivan Laptev</dc:creator>
  <cp:lastModifiedBy>Ivan Laptev</cp:lastModifiedBy>
  <cp:revision>3</cp:revision>
  <dcterms:created xsi:type="dcterms:W3CDTF">2023-04-12T15:32:57Z</dcterms:created>
  <dcterms:modified xsi:type="dcterms:W3CDTF">2023-04-12T15:50:01Z</dcterms:modified>
</cp:coreProperties>
</file>