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AB04A8-283C-4826-89B3-9F41F64A2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1D059A-FC76-4AB4-BD62-FCCB0DDFA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50401D-5C39-40F7-8762-455F07842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E3A2-3429-4817-8D33-6F6C3EDF45BB}" type="datetimeFigureOut">
              <a:rPr lang="ru-BY" smtClean="0"/>
              <a:t>22.02.2023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1CC7A2-F542-4A6E-B46C-9C39E4D95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5F0903-DEFE-4F95-8AFE-ACFAD63F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D7E9-2AE9-4640-B977-2F8DC090FB1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44187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7970B5-219D-4A90-97A5-D19D3A2E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E680EEC-833D-4E87-9341-D2366F7D2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D719ED-B410-4249-ABBE-28C48F4C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E3A2-3429-4817-8D33-6F6C3EDF45BB}" type="datetimeFigureOut">
              <a:rPr lang="ru-BY" smtClean="0"/>
              <a:t>22.02.2023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183D27-C0C8-454A-BAAE-E688844B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03F666-3AAE-4A6B-89E0-6B1B6215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D7E9-2AE9-4640-B977-2F8DC090FB1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77724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62A7624-BB60-44EC-8AFE-C89DB48E9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E39D7D-AD03-43F0-B2E9-86DE093E3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6E3812-F0FB-440C-AC5C-09B9A3BA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E3A2-3429-4817-8D33-6F6C3EDF45BB}" type="datetimeFigureOut">
              <a:rPr lang="ru-BY" smtClean="0"/>
              <a:t>22.02.2023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9FE135-1381-410B-AFC0-66DF2B7A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A675C4-854B-4E5D-B401-A3941AF1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D7E9-2AE9-4640-B977-2F8DC090FB1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64938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47FEF7-26CF-46D2-BDC8-A4793B3F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4F8EEB-D4EA-48B6-9FA5-C15897E08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1A11B5-45FB-4C4D-94A5-77899FB7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E3A2-3429-4817-8D33-6F6C3EDF45BB}" type="datetimeFigureOut">
              <a:rPr lang="ru-BY" smtClean="0"/>
              <a:t>22.02.2023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4FDA6F-00CA-4C3F-A552-6E1E41B1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9AF423-03E4-4532-9021-6A0A5D7AC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D7E9-2AE9-4640-B977-2F8DC090FB1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63324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CB1A96-60F5-447F-B867-3D936462D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5D7D1E-84B9-4FCE-ADA4-AD649F812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79C704-287E-492F-B3C8-1A67DA1B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E3A2-3429-4817-8D33-6F6C3EDF45BB}" type="datetimeFigureOut">
              <a:rPr lang="ru-BY" smtClean="0"/>
              <a:t>22.02.2023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236191-F500-45BE-AB7E-8E4AF7BF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A75A33-9841-4042-AA9F-AA12F32C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D7E9-2AE9-4640-B977-2F8DC090FB1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5429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4C283-CDDA-4FE2-B477-EE91FAFCA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934F87-C9A6-467F-8C89-C06750E83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374F4D8-A7B7-42CE-8A21-CBCE7A06C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CDEE1D-69BC-4573-AD8C-FE018789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E3A2-3429-4817-8D33-6F6C3EDF45BB}" type="datetimeFigureOut">
              <a:rPr lang="ru-BY" smtClean="0"/>
              <a:t>22.02.2023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765647-FD4D-4ED7-9579-07A2B3A3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924224-2D5B-404C-ADD8-2250F607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D7E9-2AE9-4640-B977-2F8DC090FB1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53535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A29E7-0E15-47DF-8656-99695F8C4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E8AE61-162E-46A1-AC2E-2542A7FB1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378253-058B-43B5-858E-DD54E5632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5DB7ED1-CCF5-499D-BB63-2B047E1E7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3E09569-361F-4ED6-97AF-773B5823B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EEFDD51-B1D9-48FC-A99C-1FA00F83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E3A2-3429-4817-8D33-6F6C3EDF45BB}" type="datetimeFigureOut">
              <a:rPr lang="ru-BY" smtClean="0"/>
              <a:t>22.02.2023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0022434-4918-4BC8-A904-B03F46C93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19573E4-F541-417C-A2D5-AD87CC95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D7E9-2AE9-4640-B977-2F8DC090FB1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52169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5F0D95-76C0-485E-AFAA-5E0E5DE8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22D6176-E94A-4F43-9C96-41E5885A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E3A2-3429-4817-8D33-6F6C3EDF45BB}" type="datetimeFigureOut">
              <a:rPr lang="ru-BY" smtClean="0"/>
              <a:t>22.02.2023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6DC5B7F-D6D8-46C7-9E6A-3E91D992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A878875-ADEC-476C-AE97-81598159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D7E9-2AE9-4640-B977-2F8DC090FB1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51188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D6B2CEF-8FD9-4EE2-94B3-47C2263FC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E3A2-3429-4817-8D33-6F6C3EDF45BB}" type="datetimeFigureOut">
              <a:rPr lang="ru-BY" smtClean="0"/>
              <a:t>22.02.2023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EDD3AC-406D-43B6-A57A-E2EADC4B2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8F05AF-9256-4C54-9F7C-D4B5DE17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D7E9-2AE9-4640-B977-2F8DC090FB1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46886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22EC5-5889-4176-8B3C-1F07DB09A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ACCB92-1FB6-4424-9C29-68C25BD3C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DFF754-F64A-4655-B787-88415E91D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90CB27-45C2-4040-987A-1A257ADC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E3A2-3429-4817-8D33-6F6C3EDF45BB}" type="datetimeFigureOut">
              <a:rPr lang="ru-BY" smtClean="0"/>
              <a:t>22.02.2023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8BC7D3-9DA2-4725-B08B-A869F2D3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318C3D-D5C4-4531-BFF7-CE277DCDB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D7E9-2AE9-4640-B977-2F8DC090FB1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0011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4EFC48-B7E6-496E-815D-7E767ACBF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A2BDC19-4E2E-417C-A66C-C642EF40F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923E5E-A7BD-4BDC-85F7-C393C1E34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5347FD-7ED4-4DC7-9C55-35856645C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E3A2-3429-4817-8D33-6F6C3EDF45BB}" type="datetimeFigureOut">
              <a:rPr lang="ru-BY" smtClean="0"/>
              <a:t>22.02.2023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22F5F8-FB93-40FD-8732-9011A37D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240420-3429-4B13-8793-28F8BFCD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D7E9-2AE9-4640-B977-2F8DC090FB1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355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AF674-CF55-4A6D-9A06-A227E00FD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2B379D-CF42-4C6F-9D99-235F8A81A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068FFB-5943-40B4-A974-B9F3A519A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3E3A2-3429-4817-8D33-6F6C3EDF45BB}" type="datetimeFigureOut">
              <a:rPr lang="ru-BY" smtClean="0"/>
              <a:t>22.02.2023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A316D1-991F-4687-BAEB-6BE96AA9B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33F1EA-779A-4750-8918-C49C3E983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4D7E9-2AE9-4640-B977-2F8DC090FB1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6713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4CDE0A-DCE5-40DE-9C39-C025F162B7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Решение задач на кортежи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C3C825-9E68-4826-89D9-7323CF171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08633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2EDAB-29B9-4444-83CC-8DF507D53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Цели: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FE1F3C-A904-4953-BE29-4B0DF01C8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Научиться работать с кортежами</a:t>
            </a:r>
          </a:p>
          <a:p>
            <a:r>
              <a:rPr lang="ru-RU" dirty="0"/>
              <a:t>Научиться работе с неизменяемыми типами данных</a:t>
            </a:r>
          </a:p>
          <a:p>
            <a:r>
              <a:rPr lang="ru-RU" dirty="0"/>
              <a:t>Научиться работать с неизменяемыми типами данных</a:t>
            </a:r>
          </a:p>
          <a:p>
            <a:r>
              <a:rPr lang="ru-RU" dirty="0"/>
              <a:t>Научиться работать с методом </a:t>
            </a:r>
            <a:r>
              <a:rPr lang="en-US" dirty="0"/>
              <a:t>index</a:t>
            </a:r>
          </a:p>
          <a:p>
            <a:r>
              <a:rPr lang="ru-RU" dirty="0"/>
              <a:t>Изучить функцию </a:t>
            </a:r>
            <a:r>
              <a:rPr lang="en-US" dirty="0"/>
              <a:t>instance</a:t>
            </a:r>
            <a:endParaRPr lang="ru-RU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51514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56EB47-A01E-4586-8D54-945A82D0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6BED40-68D6-41C0-B5D5-D2A140416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Напишите функцию </a:t>
            </a:r>
            <a:r>
              <a:rPr lang="ru-RU" dirty="0" err="1"/>
              <a:t>tpl_sort</a:t>
            </a:r>
            <a:r>
              <a:rPr lang="ru-RU" dirty="0"/>
              <a:t>(), которая сортирует кортеж, состоящий из целых чисел по возрастанию и возвращает его. Если хотя бы один элемент не является целым числом, то функция возвращает исходный кортеж.</a:t>
            </a:r>
            <a:endParaRPr lang="ru-BY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2198A24-A562-4771-AD0D-3A64174B7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7668696" cy="32230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89575D-8512-47BD-9DC5-60B64659A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696" y="6235358"/>
            <a:ext cx="4523304" cy="62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4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C68BA-5E67-4A2B-B51E-91F5181DF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2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D99863-085B-4453-A108-5F92B9E1D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27747"/>
            <a:ext cx="12079705" cy="2001253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/>
              <a:t>	Функция </a:t>
            </a:r>
            <a:r>
              <a:rPr lang="ru-RU" dirty="0" err="1"/>
              <a:t>slicer</a:t>
            </a:r>
            <a:r>
              <a:rPr lang="ru-RU" dirty="0"/>
              <a:t>() на вход принимает кортеж и случайный элемент. Требуется вернуть новый кортеж, начинающийся с первого появления элемента в нем и заканчивающийся вторым его появлением включительно. Если элемента нет вовсе – вернуть пустой кортеж. Если элемент встречается только один раз, то вернуть кортеж, который начинается с него и идет до конца исходного.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B71645-2E03-49D5-9849-F1A90F86B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89" y="3429000"/>
            <a:ext cx="11950716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4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F54A9-6DD4-426C-8E71-B6D1AF04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3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4C8A71-19B4-4D24-BE65-9F796CFA4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238079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/>
              <a:t>	Николай знает, что кортежи являются неизменяемыми, но он с этим не готов соглашаться. Ученик решил создать функцию </a:t>
            </a:r>
            <a:r>
              <a:rPr lang="ru-RU" dirty="0" err="1"/>
              <a:t>del_from_tuple</a:t>
            </a:r>
            <a:r>
              <a:rPr lang="ru-RU" dirty="0"/>
              <a:t>(), которая будет удалять первое появление определенного элемента из кортежа по значению и возвращать кортеж без оного. Попробуйте повторить шедевр не признающего авторитеты начинающего программиста. К слову, Николай не всегда уверен в наличии элемента в кортеже (в этом случае кортеж вернется функцией в исходном виде).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22543C-9DFC-4A57-A2F5-BC74C9ADC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96" y="3960710"/>
            <a:ext cx="10680808" cy="287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0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684142-11E5-40AD-A6D0-2EB994E8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4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1A1862-F76D-4D0A-AD77-FD0254798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Создайте кортеж из 7-ми именованных кортежей учащихся ВУЗов. В именованном кортеже будут присутствовать следующие поля: имя студента, возраст, оценка за семестр, город проживания. Функция </a:t>
            </a:r>
            <a:r>
              <a:rPr lang="ru-RU" dirty="0" err="1"/>
              <a:t>good_students</a:t>
            </a:r>
            <a:r>
              <a:rPr lang="ru-RU" dirty="0"/>
              <a:t>() будет принимать этот кортеж, вычислять среднюю оценку по всем учащимся и выводить на печать следующее сообщение: “Ученики {список имен студентов через запятую} в этом семестре хорошо учатся!”. В список студентов, которые выводятся по результатам работы функции, попадут лишь те, у которых оценка за семестр равна или выше средней по всем учащимся.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639397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263F29-F3DE-4300-AB2F-9CA103346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88" y="509336"/>
            <a:ext cx="12193888" cy="583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279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308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Решение задач на кортежи</vt:lpstr>
      <vt:lpstr>Цели:</vt:lpstr>
      <vt:lpstr>Задача 1</vt:lpstr>
      <vt:lpstr>Задача 2</vt:lpstr>
      <vt:lpstr>Задача 3</vt:lpstr>
      <vt:lpstr>Задача 4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задач на кортежи</dc:title>
  <dc:creator>Ivan Laptev</dc:creator>
  <cp:lastModifiedBy>Ivan Laptev</cp:lastModifiedBy>
  <cp:revision>4</cp:revision>
  <dcterms:created xsi:type="dcterms:W3CDTF">2023-02-22T15:51:52Z</dcterms:created>
  <dcterms:modified xsi:type="dcterms:W3CDTF">2023-02-22T16:20:24Z</dcterms:modified>
</cp:coreProperties>
</file>