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A195A-33D5-444F-A386-E7C73B1C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7F2FBE-7C67-4E28-9E03-C744F8506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FA3918-08B7-43DE-BBF6-9493DBCF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A9D73-C101-4DA0-BFC9-3A247570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BB973-DF4A-4E3D-B362-3BCE0228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599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BEC8E-01D9-45B4-A28B-2769C971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F5DBE2-0709-4881-A7A0-8AACC23F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BED00-6ECB-44A7-8B77-DB37EAFF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DAD31-78C6-46BE-8CFC-315276E3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CC8BB-62BA-42E1-ACDE-4D8FA5D6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489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058E74-0D77-41A3-8C29-1C62AFEC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3B864-028D-4D08-9B37-FE31579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A5FC1-98CA-43C5-B183-D1F41AD1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C46CA6-1736-40E8-A7DD-F804D11B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D59FF-209C-42A9-9626-40765455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4040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B823D-D25F-43FE-9571-F0E46D8F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C71D4-58FB-4065-A9B8-409CE6C3D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C68A61-24EA-4B93-8671-3375233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B28C3-0005-4028-B737-806F788E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8FC3A-34FC-43A1-8336-E02CEC09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409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11500-155F-4BB0-A6E2-2A025CA7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5C2C62-5A6D-4E45-A2A2-AF3A1E455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0C536B-D4AC-48EA-9E4E-BF0431B9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C223F-FFB9-4B65-9A3D-2120353E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FE39AB-AA83-4A0A-BE66-09D4ABA9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20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D6B38-40FD-46A0-8210-2BC32239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20677-31F6-4703-9C9D-AA242221F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78A149-CAC4-41F0-A514-BAD9F9181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854AB-D39C-4B8D-B190-A23251D5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69923B-31EA-43CD-9B85-1C3565C2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B2C071-C4EF-47C9-B9FE-E24F0420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6218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30FFF-0FF0-46E2-A2AC-BFAEDA54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F244AE-2898-434B-A775-D2225E75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7A6F0D-2B63-4B80-86D1-D3C77EC9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8B19A4-E813-4DF3-9E04-360C6D064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F6504B-9235-4AEB-B085-829CE564E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EE2EA4-9025-4711-B408-A6087B9A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1A2110-536B-4C3B-B223-3776F9D2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206EEE-A1C3-4837-A896-7DE62B26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892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F2E88-0EFB-44A5-9ABC-7334596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346489-CD1C-4197-839B-9E7958D2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A08630-43DC-4011-B1C9-B3F09C53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5A82DD-0327-4B08-8A66-72A75A81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41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4F3DB3-0DD8-47F1-956B-D899614F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FA4339-DE83-4904-9417-C824CE51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E564B3-F199-4A09-AE98-59F2A053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2941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AB4A0-B714-4710-BC9D-F5979ABA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5CAE5-831B-4266-91D2-03236D9B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930A52-E307-4CC3-A9D9-CEC1D56F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3106EE-63ED-4FBF-9267-CC31E244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1B6CC-282D-435F-89FE-7CB831D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791C38-364F-4C1D-8DFC-D20DEC8A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8495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1ECB8-C067-441D-AE00-9804F656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0C8A7A-7E82-4E1D-96FE-F6BAF15BA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EE0FDF-ED53-4A3B-B29C-6CEFF9340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AF0EF7-2D75-460E-AEE6-D89E7728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D2BE3-1F92-49F4-AD0D-6ABB151B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442561-5205-4E66-B5E9-7041A1BD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134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CC7AF-E9BA-4888-B2E1-338DD8FE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081E1-C5E5-49F1-88A5-D066FB30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29D00-1183-4BD3-8462-546F901BD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0C50-C8DA-42FF-BF5E-A3BC154387AA}" type="datetimeFigureOut">
              <a:rPr lang="ru-BY" smtClean="0"/>
              <a:t>17.03.2023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C1755-7BC7-48D8-80B2-1F81684B8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0BE0FC-EC7A-40BE-AB2E-4EE7F61D1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F1B51-6390-4CCF-B169-418835F45FF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817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4E35C-83FE-4B57-93C9-977396877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 на </a:t>
            </a:r>
            <a:r>
              <a:rPr lang="ru-RU" dirty="0" err="1"/>
              <a:t>пайтон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E1F18-29A1-4594-9BB9-B2B98C410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382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460F8-5BBB-49D5-A301-0E1BAF25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006F0-03DB-42EE-8883-61561106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Повторить применение срезов</a:t>
            </a:r>
          </a:p>
          <a:p>
            <a:r>
              <a:rPr lang="ru-RU" dirty="0"/>
              <a:t>Изучить деление по модулю и остаток от деления</a:t>
            </a:r>
          </a:p>
          <a:p>
            <a:r>
              <a:rPr lang="ru-RU" dirty="0"/>
              <a:t>Повторить операторы ветвления</a:t>
            </a:r>
          </a:p>
          <a:p>
            <a:r>
              <a:rPr lang="ru-RU" dirty="0"/>
              <a:t>Вспомнить основы </a:t>
            </a:r>
            <a:r>
              <a:rPr lang="en-US" dirty="0" err="1"/>
              <a:t>tkinter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6651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0283A-E1D9-4A57-8E45-AE97A94F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Разделяй и властвуй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ED821-FC6F-4E73-BF9E-B8545662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программу, которая считывает целое положительное число </a:t>
            </a:r>
            <a:r>
              <a:rPr lang="ru-RU" dirty="0" err="1"/>
              <a:t>xx</a:t>
            </a:r>
            <a:r>
              <a:rPr lang="ru-RU" dirty="0"/>
              <a:t> и выводит на экран последовательность чисел x, 2x, 3x, 4x, 5x, разделённых тремя черточками.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5634D8-5FE5-4313-82E6-E5DDC668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44" y="4001294"/>
            <a:ext cx="756351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930F1-75EF-458F-8F6A-E6D7FD0E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Сама неотвратимость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7C31D-8454-41D0-9E98-649C1819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Безумный титан </a:t>
            </a:r>
            <a:r>
              <a:rPr lang="ru-RU" dirty="0" err="1"/>
              <a:t>Танос</a:t>
            </a:r>
            <a:r>
              <a:rPr lang="ru-RU" dirty="0"/>
              <a:t> собрал все 6 камней бесконечности и намеревается уничтожить половину населения Вселенной по щелчку пальцев. При этом если население Вселенной является нечетным числом, то титан проявит милосердие и округлит количество выживших в большую сторону. Помогите Мстителям подсчитать количество выживших.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65B3E-8B05-46CD-AF49-0D42574C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83" y="4271931"/>
            <a:ext cx="8318034" cy="15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DDA89-40DA-4B13-88ED-9D1FF21B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Трехзначное число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5B438-4E5B-465C-B3C1-095CE573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программу, в которой рассчитывается сумма и произведение цифр положительного трёхзначного числа.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3006E1-CC8C-4AF4-9132-6392CAEF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86" y="3051618"/>
            <a:ext cx="7801627" cy="28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DE46B-2CBE-4AD5-8A13-FF0A886F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Високосный год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2154A-728B-43A6-A26E-98379940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Напишите программу, которая определяет, является ли год с данным номером високосным. Если год является високосным, то выведите «YES», иначе выведите «NO». Год является високосным, если его номер кратен 4, но не кратен 100, или если он кратен 400.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AA5E48-3F01-4A8B-87A4-6EE670D8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2" y="3653787"/>
            <a:ext cx="11815236" cy="6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3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10742-7C5E-4738-89D6-368892BA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ладьи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F4B8F-5B4E-425A-8914-AF2ABD0A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00824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Даны две различные клетки шахматной доски. Напишите программу, которая определяет, может ли ладья попасть с первой клетки на вторую одним ходом. Программа получает на вход четыре числа от 1 до 8 каждое, задающие номер столбца и номер строки сначала для первой клетки, потом для второй клетки. Программа должна вывести «YES», если из первой клетки ходом ладьи можно попасть во вторую, или «NO» в противном случае.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5D03F-AACA-4264-9121-5AFE0163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79" y="4468740"/>
            <a:ext cx="8653642" cy="20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7BC39-234E-4D87-81EA-00804311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короля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4EC8E-566D-4FD8-96B2-282606FE0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Даны две различные клетки шахматной доски. Напишите программу,  которая определяет, может ли король попасть с первой клетки на вторую одним ходом. Программа получает на вход четыре числа от 1 до 8 каждое, задающие номер столбца и номер строки сначала для первой клетки, потом для второй клетки. Программа должна вывести «YES», если из первой клетки ходом короля можно попасть во вторую, или «NO» в противном случае.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A55811-2E0E-4FDF-9665-A223949A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14" y="4449692"/>
            <a:ext cx="6732772" cy="20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6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13A91-620A-4046-9732-1B8828F0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86500" cy="1638300"/>
          </a:xfrm>
        </p:spPr>
        <p:txBody>
          <a:bodyPr/>
          <a:lstStyle/>
          <a:p>
            <a:r>
              <a:rPr lang="ru-RU" dirty="0" err="1"/>
              <a:t>Самописный</a:t>
            </a:r>
            <a:r>
              <a:rPr lang="ru-RU" dirty="0"/>
              <a:t> калькулятор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437DD-D64F-4872-9EAA-86F0C431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6286500" cy="50323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Напишите программу, которая считывает с клавиатуры два целых числа и строку. Если эта строка является обозначением одной из четырёх математических операций (+, -, *, /), то выведите результат применения этой операции к введённым ранее числам, в противном случае выведите «Неверная операция». Если пользователь захочет поделить на ноль, выведите текст «На ноль делить нельзя!».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134282-7E56-476D-9616-A04FE4DB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72429"/>
            <a:ext cx="5905500" cy="65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96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400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Решение задач на пайтон</vt:lpstr>
      <vt:lpstr>Цели:</vt:lpstr>
      <vt:lpstr>Разделяй и властвуй</vt:lpstr>
      <vt:lpstr>Сама неотвратимость</vt:lpstr>
      <vt:lpstr>Трехзначное число</vt:lpstr>
      <vt:lpstr>Високосный год</vt:lpstr>
      <vt:lpstr>Ход ладьи</vt:lpstr>
      <vt:lpstr>Ход короля</vt:lpstr>
      <vt:lpstr>Самописный калькулятор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пайтон</dc:title>
  <dc:creator>Ivan Laptev</dc:creator>
  <cp:lastModifiedBy>Ivan Laptev</cp:lastModifiedBy>
  <cp:revision>6</cp:revision>
  <dcterms:created xsi:type="dcterms:W3CDTF">2023-03-16T07:52:25Z</dcterms:created>
  <dcterms:modified xsi:type="dcterms:W3CDTF">2023-03-17T14:03:37Z</dcterms:modified>
</cp:coreProperties>
</file>