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1536C-CD06-407E-B881-6D867A957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D5EA97-F02F-4CB2-A71E-1CA93A1F7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AB05F9-A1CE-48E4-9D44-35568A31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C2A0-16CE-42C4-900B-50385C78CEDA}" type="datetimeFigureOut">
              <a:rPr lang="ru-BY" smtClean="0"/>
              <a:t>08.03.2023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CA907C-A655-40AC-9364-5C23BE58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109CA9-74F9-4713-B75D-97E46D26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21F8-2607-42A1-8BA3-3E7302F265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9744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3FB7A-F0EB-497D-94A3-AB38FE04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53A21E-B8F2-477A-B2B8-04D4BCDAE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655FA-60EF-450B-AE56-E2A402E5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C2A0-16CE-42C4-900B-50385C78CEDA}" type="datetimeFigureOut">
              <a:rPr lang="ru-BY" smtClean="0"/>
              <a:t>08.03.2023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9D63FB-C983-4033-BD1E-3A4E1B35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D6950D-9F0A-4EB2-900E-E66C59DA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21F8-2607-42A1-8BA3-3E7302F265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76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247F37-5442-466C-BA4C-6C8F8AEFA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D768AD-7F02-43CC-9C8B-D599CCBC9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E44F8B-83CB-438C-B2B3-A62C5D88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C2A0-16CE-42C4-900B-50385C78CEDA}" type="datetimeFigureOut">
              <a:rPr lang="ru-BY" smtClean="0"/>
              <a:t>08.03.2023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C7EFE2-4F6F-4D90-977B-EF12AC4A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3B0B73-0389-4291-B891-8C9AAC09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21F8-2607-42A1-8BA3-3E7302F265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1218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F00A49-4F17-4D51-B332-B9E310D3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8E185E-F5BD-41BD-B24C-390315ADC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A1A701-8F36-4E1A-9127-B734666A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C2A0-16CE-42C4-900B-50385C78CEDA}" type="datetimeFigureOut">
              <a:rPr lang="ru-BY" smtClean="0"/>
              <a:t>08.03.2023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0AAB7A-F34C-433D-BEF7-8C76324E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0B08AF-1C80-453C-8F8E-81EFCF68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21F8-2607-42A1-8BA3-3E7302F265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8912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9F984-42A4-4AFA-BB8D-9C435F45B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7965A4-E7DD-4C1E-90BC-748860854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336813-C85C-44DD-B623-122B4524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C2A0-16CE-42C4-900B-50385C78CEDA}" type="datetimeFigureOut">
              <a:rPr lang="ru-BY" smtClean="0"/>
              <a:t>08.03.2023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7EBA11-3C34-4593-A1E9-D3F0CEF6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FD0C88-8306-4BB8-A593-ADAE20CC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21F8-2607-42A1-8BA3-3E7302F265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1541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95B02-3F61-4FA3-9B6C-BD63BE24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22A8FA-CA07-4458-87EF-905F8EAAF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229EF5-87C4-4A08-B8B2-035111BA5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269D93-642E-47A6-B772-A80FB202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C2A0-16CE-42C4-900B-50385C78CEDA}" type="datetimeFigureOut">
              <a:rPr lang="ru-BY" smtClean="0"/>
              <a:t>08.03.2023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05902C-B6C3-44D7-BD06-89F346FB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9A8282-F12A-4CD3-9C56-E96539A0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21F8-2607-42A1-8BA3-3E7302F265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4012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EC98A-08B9-4F91-9287-B7141A156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1471F5-7CED-497C-A471-4CC1F8490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922CB5-6A53-4ECB-8A98-E7193824E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6742DC-8AFC-4F60-8DB9-6CF8FE7FC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3F516D-2A40-4FA3-A966-2FC371076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30FDD7-333F-4CD5-9122-6B95DB5F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C2A0-16CE-42C4-900B-50385C78CEDA}" type="datetimeFigureOut">
              <a:rPr lang="ru-BY" smtClean="0"/>
              <a:t>08.03.2023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B111B6-CA2D-4765-A9E5-038FDBE3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2AFCE94-F0BC-4D8E-82F1-200EE082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21F8-2607-42A1-8BA3-3E7302F265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6859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0AB29-0A9C-4C1A-B659-2E64152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50366D-D58E-401B-B8A1-2C8DEA57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C2A0-16CE-42C4-900B-50385C78CEDA}" type="datetimeFigureOut">
              <a:rPr lang="ru-BY" smtClean="0"/>
              <a:t>08.03.2023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0365FC-CE88-4A38-A16B-FF41F13C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6C5485-1F48-47F2-80D7-43C519D0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21F8-2607-42A1-8BA3-3E7302F265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5638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422524-95F5-4F21-B9E6-5DAD7454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C2A0-16CE-42C4-900B-50385C78CEDA}" type="datetimeFigureOut">
              <a:rPr lang="ru-BY" smtClean="0"/>
              <a:t>08.03.2023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7A5C3D-D8F0-44C9-B8EE-E138E2B7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714861-0451-4F48-981B-9A7664B0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21F8-2607-42A1-8BA3-3E7302F265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96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F9962-0492-4032-A25E-F21A6665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8B4400-844F-479B-8871-9558DC000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5AD97C-4A91-43B3-96CC-6B93840FD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1F29FD-D6C0-4253-9988-E336C90B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C2A0-16CE-42C4-900B-50385C78CEDA}" type="datetimeFigureOut">
              <a:rPr lang="ru-BY" smtClean="0"/>
              <a:t>08.03.2023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30501E-F731-41F6-BA30-CD2E4E06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0BE9D2-9A59-4B97-A4AA-F57DEAB0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21F8-2607-42A1-8BA3-3E7302F265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3683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C85F0-6E58-4223-BFBD-3BC3ED58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A8A8D1-B97C-465B-A1E8-5806FD36B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596E78-D2F9-4B33-914A-AED73B0EE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98988A-355B-43E5-9787-8C843E5D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C2A0-16CE-42C4-900B-50385C78CEDA}" type="datetimeFigureOut">
              <a:rPr lang="ru-BY" smtClean="0"/>
              <a:t>08.03.2023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6A8FAD-2E01-4696-893E-0C07D391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6B8353-9501-4E81-BCD6-D2BEA7EA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21F8-2607-42A1-8BA3-3E7302F265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4107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5FE33-2B4D-4B7D-ABED-F35798CF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C3ADE4-8CE7-4324-929F-F28CD5F8C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9C6267-C089-44FB-9504-4032E0D4E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8C2A0-16CE-42C4-900B-50385C78CEDA}" type="datetimeFigureOut">
              <a:rPr lang="ru-BY" smtClean="0"/>
              <a:t>08.03.2023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44E27-CB56-4C28-B9CB-959A46A80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D96C61-5A5A-429B-8626-FB3714335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21F8-2607-42A1-8BA3-3E7302F265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8393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B6321-C37C-442B-849F-36581211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Решение задач на словари в </a:t>
            </a:r>
            <a:r>
              <a:rPr lang="en-US" dirty="0"/>
              <a:t>Python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19F63B-9126-4870-904E-ADEB6FB98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7680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3D6CB-6324-4676-89EC-BBC3C187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BAD912-1919-4E0D-8FC3-1B90243D4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24572"/>
            <a:ext cx="12192000" cy="17357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	Денис решил создать самый большой словарь в мире. Для этого он придумал функцию </a:t>
            </a:r>
            <a:r>
              <a:rPr lang="ru-RU" dirty="0" err="1"/>
              <a:t>biggest_dict</a:t>
            </a:r>
            <a:r>
              <a:rPr lang="ru-RU" dirty="0"/>
              <a:t>(**</a:t>
            </a:r>
            <a:r>
              <a:rPr lang="ru-RU" dirty="0" err="1"/>
              <a:t>kwargs</a:t>
            </a:r>
            <a:r>
              <a:rPr lang="ru-RU" dirty="0"/>
              <a:t>), которая принимает неограниченное количество параметров «ключ: значение» и обновляет созданный им словарь </a:t>
            </a:r>
            <a:r>
              <a:rPr lang="ru-RU" dirty="0" err="1"/>
              <a:t>my_dict</a:t>
            </a:r>
            <a:r>
              <a:rPr lang="ru-RU" dirty="0"/>
              <a:t>, состоящий всего из одного элемента «</a:t>
            </a:r>
            <a:r>
              <a:rPr lang="ru-RU" dirty="0" err="1"/>
              <a:t>first_one</a:t>
            </a:r>
            <a:r>
              <a:rPr lang="ru-RU" dirty="0"/>
              <a:t>» со значением «</a:t>
            </a:r>
            <a:r>
              <a:rPr lang="ru-RU" dirty="0" err="1"/>
              <a:t>we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do</a:t>
            </a:r>
            <a:r>
              <a:rPr lang="ru-RU" dirty="0"/>
              <a:t> </a:t>
            </a:r>
            <a:r>
              <a:rPr lang="ru-RU" dirty="0" err="1"/>
              <a:t>it</a:t>
            </a:r>
            <a:r>
              <a:rPr lang="ru-RU" dirty="0"/>
              <a:t>». Воссоздайте эту функцию. 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52A66F-ACEE-40D3-87B3-0D31BDAC7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484" y="3090095"/>
            <a:ext cx="8775032" cy="376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8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5A867-D09C-4E4F-8E22-DACA1781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2232"/>
            <a:ext cx="10515600" cy="1325563"/>
          </a:xfrm>
        </p:spPr>
        <p:txBody>
          <a:bodyPr/>
          <a:lstStyle/>
          <a:p>
            <a:r>
              <a:rPr lang="ru-RU" dirty="0"/>
              <a:t>Задача 3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69CCBE-BECD-4DC1-805E-70526740D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189" y="0"/>
            <a:ext cx="9833811" cy="248652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Дана строка в виде случайной последовательности чисел от 0 до 9. Требуется создать словарь, который в качестве ключей будет принимать данные числа (т. е. ключи будут типом </a:t>
            </a:r>
            <a:r>
              <a:rPr lang="ru-RU" dirty="0" err="1"/>
              <a:t>int</a:t>
            </a:r>
            <a:r>
              <a:rPr lang="ru-RU" dirty="0"/>
              <a:t>), а в качестве значений – количество этих чисел в имеющейся последовательности. Для построения словаря создайте функцию </a:t>
            </a:r>
            <a:r>
              <a:rPr lang="ru-RU" dirty="0" err="1"/>
              <a:t>count_it</a:t>
            </a:r>
            <a:r>
              <a:rPr lang="ru-RU" dirty="0"/>
              <a:t>(</a:t>
            </a:r>
            <a:r>
              <a:rPr lang="ru-RU" dirty="0" err="1"/>
              <a:t>sequence</a:t>
            </a:r>
            <a:r>
              <a:rPr lang="ru-RU" dirty="0"/>
              <a:t>), принимающую строку из цифр. Функция должна возвратить словарь из 3-х самых часто встречаемых чисел.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D53177-0F5C-4923-8CF9-46C86DFD7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2" y="2486526"/>
            <a:ext cx="11085195" cy="43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3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AC70B-722B-422B-8E9B-80F75F68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4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8FD472-5D83-401A-85F3-3405C7E10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Напишите программу на Python для сортировки (возрастания и убывания) словаря по значению.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F0EF6D-3346-4BB4-AF76-85C2D4496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46" y="3092115"/>
            <a:ext cx="10910707" cy="260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8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6254F-88EB-4BA1-9A0F-3B996AAD7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4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8E95D-97FD-4839-857A-18E8E9E20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Напишите скрипт Python для печати словаря, где ключи - это числа от 1 до 15 (оба включены), а значения - квадрат ключей.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2B43A9-1BE2-4674-9E74-5A28AE36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647" y="3429000"/>
            <a:ext cx="5252705" cy="198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E5A60-0ED8-4BB5-844F-73BBF022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Задача 5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Напишите программу на Python, чтобы найти 3 самых высоких значения в словаре.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03AF4E-26B6-4FAE-9903-F1073D8F5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74" y="2850828"/>
            <a:ext cx="11532252" cy="175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8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F21A4-B386-4508-97D5-2CAC6F37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6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E68098-F01D-439E-A290-DF9A4A78C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dirty="0"/>
              <a:t>	Напишите программу на Python для создания словаря из строки.</a:t>
            </a:r>
          </a:p>
          <a:p>
            <a:pPr marL="0" indent="0">
              <a:buNone/>
            </a:pP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721423-6D5E-49A4-9C01-FC85408F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14" y="2929093"/>
            <a:ext cx="9560371" cy="284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4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428DE-F88F-4F84-A3E8-5D3B3D62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622DA3-AFB2-4A94-9DE2-8019E8F80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словари</a:t>
            </a:r>
          </a:p>
          <a:p>
            <a:r>
              <a:rPr lang="ru-RU" dirty="0"/>
              <a:t>Изучить методы для работы со словарями</a:t>
            </a:r>
          </a:p>
          <a:p>
            <a:r>
              <a:rPr lang="ru-RU" dirty="0"/>
              <a:t>Изучить функции для работы со словарями</a:t>
            </a:r>
          </a:p>
          <a:p>
            <a:r>
              <a:rPr lang="ru-RU" dirty="0"/>
              <a:t>Научиться работаться со словарями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20043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631E4-0851-4BA5-A9C0-934E55D5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6100D3-BC13-4D10-9F14-FDF4F32EC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dirty="0"/>
              <a:t>	Сегодня я расскажу о таком типе данных, как словари, о работе со словарями, операциях над ними, методах, о генераторах словарей.</a:t>
            </a:r>
          </a:p>
          <a:p>
            <a:pPr marL="0" indent="0" algn="l">
              <a:buNone/>
            </a:pPr>
            <a:r>
              <a:rPr lang="ru-RU" dirty="0"/>
              <a:t>	Словари в Python - неупорядоченные коллекции произвольных объектов с доступом по ключу. Их иногда ещё называют ассоциативными массивами или хеш-таблицами.</a:t>
            </a:r>
          </a:p>
          <a:p>
            <a:pPr marL="0" indent="0" algn="l">
              <a:buNone/>
            </a:pPr>
            <a:r>
              <a:rPr lang="ru-RU" dirty="0"/>
              <a:t>	Чтобы работать со словарём, его нужно создать. Сделать это можно несколькими способами.</a:t>
            </a: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63038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36C6837-31FA-4C21-8235-04540D4B1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10515600" cy="56957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Во-первых, с помощью литерала: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Во-вторых, с помощью функции </a:t>
            </a:r>
            <a:r>
              <a:rPr lang="ru-RU" dirty="0" err="1"/>
              <a:t>dict</a:t>
            </a:r>
            <a:r>
              <a:rPr lang="ru-RU" dirty="0"/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EDFFEA-9F5D-46D5-A283-D98921F42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935" y="1005288"/>
            <a:ext cx="5698130" cy="24237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48E5CF-F1A2-4E35-AFF3-00F70B32D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032" y="4097404"/>
            <a:ext cx="7237936" cy="242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7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2BEE1A1-DDC1-4374-BDC1-ACDD9F32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10515600" cy="56957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В-третьих, с помощью метода </a:t>
            </a:r>
            <a:r>
              <a:rPr lang="ru-RU" dirty="0" err="1"/>
              <a:t>fromkeys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В-четвертых, с помощью генераторов словарей, которые очень похожи на генераторы списков.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C35652-EDD7-4375-BE9C-9C3BC66E5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705" y="1087756"/>
            <a:ext cx="6066589" cy="25079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EE26F7-B3A3-4AA8-BC19-8CF63D42B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800" y="4459177"/>
            <a:ext cx="6866397" cy="118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1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A4882-6629-48D9-97D9-377B78C9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попробуем добавить записей в словарь и извлечь значения ключей: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7EF8BB-A087-4835-B1E6-7F82C4E6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626" y="1690688"/>
            <a:ext cx="6116748" cy="50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4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7CA87-FA73-48EE-9618-A2D7B11C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словарей: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F929A8-BE36-42B9-A223-41D2DBEA3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dirty="0" err="1"/>
              <a:t>dict.clear</a:t>
            </a:r>
            <a:r>
              <a:rPr lang="en-US" b="1" dirty="0"/>
              <a:t>() </a:t>
            </a:r>
            <a:r>
              <a:rPr lang="en-US" dirty="0"/>
              <a:t>- </a:t>
            </a:r>
            <a:r>
              <a:rPr lang="ru-RU" dirty="0"/>
              <a:t>очищает словарь.</a:t>
            </a:r>
          </a:p>
          <a:p>
            <a:pPr algn="l"/>
            <a:r>
              <a:rPr lang="en-US" b="1" dirty="0" err="1"/>
              <a:t>dict.copy</a:t>
            </a:r>
            <a:r>
              <a:rPr lang="en-US" b="1" dirty="0"/>
              <a:t>() </a:t>
            </a:r>
            <a:r>
              <a:rPr lang="en-US" dirty="0"/>
              <a:t>- </a:t>
            </a:r>
            <a:r>
              <a:rPr lang="ru-RU" dirty="0"/>
              <a:t>возвращает копию словаря.</a:t>
            </a:r>
          </a:p>
          <a:p>
            <a:pPr algn="l"/>
            <a:r>
              <a:rPr lang="en-US" dirty="0" err="1"/>
              <a:t>classmethod</a:t>
            </a:r>
            <a:r>
              <a:rPr lang="en-US" dirty="0"/>
              <a:t> </a:t>
            </a:r>
            <a:r>
              <a:rPr lang="en-US" b="1" dirty="0" err="1"/>
              <a:t>dict.fromkeys</a:t>
            </a:r>
            <a:r>
              <a:rPr lang="en-US" b="1" dirty="0"/>
              <a:t>(seq[, value]) </a:t>
            </a:r>
            <a:r>
              <a:rPr lang="en-US" dirty="0"/>
              <a:t>- </a:t>
            </a:r>
            <a:r>
              <a:rPr lang="ru-RU" dirty="0"/>
              <a:t>создает словарь с ключами из </a:t>
            </a:r>
            <a:r>
              <a:rPr lang="en-US" dirty="0"/>
              <a:t>seq </a:t>
            </a:r>
            <a:r>
              <a:rPr lang="ru-RU" dirty="0"/>
              <a:t>и значением </a:t>
            </a:r>
            <a:r>
              <a:rPr lang="en-US" dirty="0"/>
              <a:t>value (</a:t>
            </a:r>
            <a:r>
              <a:rPr lang="ru-RU" dirty="0"/>
              <a:t>по умолчанию </a:t>
            </a:r>
            <a:r>
              <a:rPr lang="en-US" dirty="0"/>
              <a:t>None).</a:t>
            </a:r>
          </a:p>
          <a:p>
            <a:pPr algn="l"/>
            <a:r>
              <a:rPr lang="en-US" b="1" dirty="0" err="1"/>
              <a:t>dict.get</a:t>
            </a:r>
            <a:r>
              <a:rPr lang="en-US" b="1" dirty="0"/>
              <a:t>(key[, default])</a:t>
            </a:r>
            <a:r>
              <a:rPr lang="en-US" dirty="0"/>
              <a:t> - </a:t>
            </a:r>
            <a:r>
              <a:rPr lang="ru-RU" dirty="0"/>
              <a:t>возвращает значение ключа, но если его нет, не бросает исключение, а возвращает </a:t>
            </a:r>
            <a:r>
              <a:rPr lang="en-US" dirty="0"/>
              <a:t>default (</a:t>
            </a:r>
            <a:r>
              <a:rPr lang="ru-RU" dirty="0"/>
              <a:t>по умолчанию </a:t>
            </a:r>
            <a:r>
              <a:rPr lang="en-US" dirty="0"/>
              <a:t>None).</a:t>
            </a:r>
          </a:p>
          <a:p>
            <a:pPr algn="l"/>
            <a:r>
              <a:rPr lang="en-US" b="1" dirty="0" err="1"/>
              <a:t>dict.items</a:t>
            </a:r>
            <a:r>
              <a:rPr lang="en-US" b="1" dirty="0"/>
              <a:t>() </a:t>
            </a:r>
            <a:r>
              <a:rPr lang="en-US" dirty="0"/>
              <a:t>- </a:t>
            </a:r>
            <a:r>
              <a:rPr lang="ru-RU" dirty="0"/>
              <a:t>возвращает пары (ключ, значение).</a:t>
            </a:r>
          </a:p>
          <a:p>
            <a:pPr algn="l"/>
            <a:r>
              <a:rPr lang="en-US" b="1" dirty="0" err="1"/>
              <a:t>dict.keys</a:t>
            </a:r>
            <a:r>
              <a:rPr lang="en-US" b="1" dirty="0"/>
              <a:t>() </a:t>
            </a:r>
            <a:r>
              <a:rPr lang="en-US" dirty="0"/>
              <a:t>- </a:t>
            </a:r>
            <a:r>
              <a:rPr lang="ru-RU" dirty="0"/>
              <a:t>возвращает ключи в словаре.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57972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F3BFAF0-5626-439C-B01C-CC7EB6C9B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10515600" cy="5695700"/>
          </a:xfrm>
        </p:spPr>
        <p:txBody>
          <a:bodyPr/>
          <a:lstStyle/>
          <a:p>
            <a:pPr algn="l"/>
            <a:r>
              <a:rPr lang="ru-RU" b="1" dirty="0" err="1"/>
              <a:t>dict.pop</a:t>
            </a:r>
            <a:r>
              <a:rPr lang="ru-RU" b="1" dirty="0"/>
              <a:t>(</a:t>
            </a:r>
            <a:r>
              <a:rPr lang="ru-RU" b="1" dirty="0" err="1"/>
              <a:t>key</a:t>
            </a:r>
            <a:r>
              <a:rPr lang="ru-RU" b="1" dirty="0"/>
              <a:t>[, </a:t>
            </a:r>
            <a:r>
              <a:rPr lang="ru-RU" b="1" dirty="0" err="1"/>
              <a:t>default</a:t>
            </a:r>
            <a:r>
              <a:rPr lang="ru-RU" b="1" dirty="0"/>
              <a:t>]) </a:t>
            </a:r>
            <a:r>
              <a:rPr lang="ru-RU" dirty="0"/>
              <a:t>- удаляет ключ и возвращает значение. Если ключа нет, возвращает </a:t>
            </a:r>
            <a:r>
              <a:rPr lang="ru-RU" dirty="0" err="1"/>
              <a:t>default</a:t>
            </a:r>
            <a:r>
              <a:rPr lang="ru-RU" dirty="0"/>
              <a:t> (по умолчанию бросает исключение).</a:t>
            </a:r>
          </a:p>
          <a:p>
            <a:pPr algn="l"/>
            <a:r>
              <a:rPr lang="ru-RU" b="1" dirty="0" err="1"/>
              <a:t>dict.popitem</a:t>
            </a:r>
            <a:r>
              <a:rPr lang="ru-RU" b="1" dirty="0"/>
              <a:t>() </a:t>
            </a:r>
            <a:r>
              <a:rPr lang="ru-RU" dirty="0"/>
              <a:t>- удаляет и возвращает пару (ключ, значение). Если словарь пуст, бросает исключение </a:t>
            </a:r>
            <a:r>
              <a:rPr lang="ru-RU" dirty="0" err="1"/>
              <a:t>KeyError</a:t>
            </a:r>
            <a:r>
              <a:rPr lang="ru-RU" dirty="0"/>
              <a:t>. Помните, что словари </a:t>
            </a:r>
            <a:r>
              <a:rPr lang="ru-RU" dirty="0" err="1"/>
              <a:t>неупорядочены</a:t>
            </a:r>
            <a:r>
              <a:rPr lang="ru-RU" dirty="0"/>
              <a:t>.</a:t>
            </a:r>
          </a:p>
          <a:p>
            <a:pPr algn="l"/>
            <a:r>
              <a:rPr lang="ru-RU" b="1" dirty="0" err="1"/>
              <a:t>dict.setdefault</a:t>
            </a:r>
            <a:r>
              <a:rPr lang="ru-RU" b="1" dirty="0"/>
              <a:t>(</a:t>
            </a:r>
            <a:r>
              <a:rPr lang="ru-RU" b="1" dirty="0" err="1"/>
              <a:t>key</a:t>
            </a:r>
            <a:r>
              <a:rPr lang="ru-RU" b="1" dirty="0"/>
              <a:t>[, </a:t>
            </a:r>
            <a:r>
              <a:rPr lang="ru-RU" b="1" dirty="0" err="1"/>
              <a:t>default</a:t>
            </a:r>
            <a:r>
              <a:rPr lang="ru-RU" b="1" dirty="0"/>
              <a:t>]) </a:t>
            </a:r>
            <a:r>
              <a:rPr lang="ru-RU" dirty="0"/>
              <a:t>- возвращает значение ключа, но если его нет, не бросает исключение, а создает ключ со значением </a:t>
            </a:r>
            <a:r>
              <a:rPr lang="ru-RU" dirty="0" err="1"/>
              <a:t>default</a:t>
            </a:r>
            <a:r>
              <a:rPr lang="ru-RU" dirty="0"/>
              <a:t> (по умолчанию </a:t>
            </a:r>
            <a:r>
              <a:rPr lang="ru-RU" dirty="0" err="1"/>
              <a:t>None</a:t>
            </a:r>
            <a:r>
              <a:rPr lang="ru-RU" dirty="0"/>
              <a:t>).</a:t>
            </a:r>
          </a:p>
          <a:p>
            <a:pPr algn="l"/>
            <a:r>
              <a:rPr lang="ru-RU" b="1" dirty="0" err="1"/>
              <a:t>dict.update</a:t>
            </a:r>
            <a:r>
              <a:rPr lang="ru-RU" b="1" dirty="0"/>
              <a:t>([</a:t>
            </a:r>
            <a:r>
              <a:rPr lang="ru-RU" b="1" dirty="0" err="1"/>
              <a:t>other</a:t>
            </a:r>
            <a:r>
              <a:rPr lang="ru-RU" b="1" dirty="0"/>
              <a:t>]) </a:t>
            </a:r>
            <a:r>
              <a:rPr lang="ru-RU" dirty="0"/>
              <a:t>- обновляет словарь, добавляя пары (ключ, значение) из </a:t>
            </a:r>
            <a:r>
              <a:rPr lang="ru-RU" dirty="0" err="1"/>
              <a:t>other</a:t>
            </a:r>
            <a:r>
              <a:rPr lang="ru-RU" dirty="0"/>
              <a:t>. Существующие ключи перезаписываются. Возвращает </a:t>
            </a:r>
            <a:r>
              <a:rPr lang="ru-RU" dirty="0" err="1"/>
              <a:t>None</a:t>
            </a:r>
            <a:r>
              <a:rPr lang="ru-RU" dirty="0"/>
              <a:t> (не новый словарь!).</a:t>
            </a:r>
          </a:p>
          <a:p>
            <a:pPr algn="l"/>
            <a:r>
              <a:rPr lang="ru-RU" b="1" dirty="0" err="1"/>
              <a:t>dict.values</a:t>
            </a:r>
            <a:r>
              <a:rPr lang="ru-RU" b="1" dirty="0"/>
              <a:t>() </a:t>
            </a:r>
            <a:r>
              <a:rPr lang="ru-RU" dirty="0"/>
              <a:t>- возвращает значения в словаре.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59959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FF0D0-8A5B-409A-95AF-54FA545A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F738C9-498D-4D48-9FE1-FBF5AEE96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Напишите функцию </a:t>
            </a:r>
            <a:r>
              <a:rPr lang="ru-RU" dirty="0" err="1"/>
              <a:t>to_dict</a:t>
            </a:r>
            <a:r>
              <a:rPr lang="ru-RU" dirty="0"/>
              <a:t>(</a:t>
            </a:r>
            <a:r>
              <a:rPr lang="ru-RU" dirty="0" err="1"/>
              <a:t>lst</a:t>
            </a:r>
            <a:r>
              <a:rPr lang="ru-RU" dirty="0"/>
              <a:t>), которая принимает аргумент в виде списка и возвращает словарь, в котором каждый элемент списка является и ключом и значением. Предполагается, что элементы списка будут соответствовать правилам задания ключей в словарях. 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5FCCF7-E7FF-40AB-88F2-30A1956B6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701" y="3762109"/>
            <a:ext cx="8099628" cy="277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8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625</Words>
  <Application>Microsoft Office PowerPoint</Application>
  <PresentationFormat>Широкоэкранный</PresentationFormat>
  <Paragraphs>49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Решение задач на словари в Python</vt:lpstr>
      <vt:lpstr>Цели</vt:lpstr>
      <vt:lpstr>Презентация PowerPoint</vt:lpstr>
      <vt:lpstr>Презентация PowerPoint</vt:lpstr>
      <vt:lpstr>Презентация PowerPoint</vt:lpstr>
      <vt:lpstr>Теперь попробуем добавить записей в словарь и извлечь значения ключей:</vt:lpstr>
      <vt:lpstr>Методы словарей:</vt:lpstr>
      <vt:lpstr>Презентация PowerPoint</vt:lpstr>
      <vt:lpstr>Задача 1</vt:lpstr>
      <vt:lpstr>Задача 2</vt:lpstr>
      <vt:lpstr>Задача 3</vt:lpstr>
      <vt:lpstr>Задача 4</vt:lpstr>
      <vt:lpstr>Задача 4</vt:lpstr>
      <vt:lpstr>Задача 5  Напишите программу на Python, чтобы найти 3 самых высоких значения в словаре.</vt:lpstr>
      <vt:lpstr>Задача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задач на словари в Python</dc:title>
  <dc:creator>Ivan Laptev</dc:creator>
  <cp:lastModifiedBy>Ivan Laptev</cp:lastModifiedBy>
  <cp:revision>6</cp:revision>
  <dcterms:created xsi:type="dcterms:W3CDTF">2023-03-08T19:10:53Z</dcterms:created>
  <dcterms:modified xsi:type="dcterms:W3CDTF">2023-03-08T20:43:52Z</dcterms:modified>
</cp:coreProperties>
</file>