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A8F04-BF36-459C-AD4E-E6EA2B0FF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4672B8-6C70-4A97-AD71-C6C1F870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D2DC6-585A-4E05-B529-065154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15A28-0C16-4BC7-A2FE-7884976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C06020-BD49-48BA-9366-F99C8BFC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3524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4B675-1504-4D66-880C-D18703A1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B0FABF-3902-46C0-BD96-5C5A016F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241134-E59A-48DF-9B39-6FE28D86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AB388-E042-46F8-B338-BFF38981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92B12-A944-4900-A642-C10889E1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346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E99B23-FDA9-4DB5-B224-D6D525A5A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322297-202A-4DD6-BD09-74A27AC5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E1378-B3C2-40B5-8BF1-9F61A4D4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DFA84-AC38-4A49-95F7-FC436418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4B264-A5E3-4110-A74E-5801EF7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8829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832BA-4BC7-4967-BB0C-2C5FAEEC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9A8C0-8DAB-426C-A17B-44D55B6E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DF55C-1FC1-4873-B5B6-66E3247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2C591-A1A8-446B-ABF7-AF2C9236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E1732-F720-4B5E-9944-D8367B46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899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DAA54-A64B-49E8-A89B-663832B3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1EE04-1937-4BED-ADAF-DD0EF85CD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37C21-53B5-47FD-A54D-0DD96A8F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3E3A8-1A20-423D-9609-AF32D5D3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5F4A6-199C-4DC3-BF52-A14A7B7F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196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A7B7D-0017-4BE1-BF15-D40914AE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0CECF-AA80-4E54-89FD-49F090CD0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42913C-ACEC-4A20-AB4B-89E0EA78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9EC8FA-CA69-46E3-9882-57967BE3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6CDBE-7A99-4DA4-A8AA-0DF9674C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7C8C3-0853-42DF-9260-71DF5A40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8403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68A6E-2F03-49DF-96E7-5B0A9EE1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DD021B-2FE9-4A9E-A327-E2F9EA08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4B66C9-717E-4E22-B1F5-63E30F19A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6C95B7-26D3-43AE-98BB-426CD99E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034502-CB5C-4698-A28F-7AC3A65E8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61A74C-D5A3-401C-93F4-DDB978D2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AA5338-380F-466F-8445-2DFD94B7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3A40B8-2F88-41DE-A21F-469B7F8A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0285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86434-2243-4FFB-AF5C-13375A72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BA78D-03B1-4E93-A097-7B8B86C9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C27787-6C39-4AB4-A1EA-3375D6F3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9D3632-8F14-4B19-AFC1-B6F5AB5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095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E2F01E-1CC3-47AE-A052-17665216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B32147-AA2E-47B5-8E8E-7314C6ED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813583-3E9B-4D40-AC51-AD55248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896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80A22-B432-427C-89D7-99E007EA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C909F-D051-4B23-B09C-8069C08C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B3643-E9DC-49A8-B3A4-878187828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A04CB9-192D-41DF-B416-489315F8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E71669-05B5-4DD2-AAAA-C7AB6581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517575-1AB6-4761-864F-6E56DBFE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392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80EE7-EFBB-449F-B52E-678AEFBD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D53075-3E92-4169-BE0D-8D2F6CCB4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E3652E-78C9-47E9-A464-B5881F26A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D0005B-66FD-448C-8A55-03826AB4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509997-FFD2-4072-AE9E-1C8AFA30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CF79F-E899-4643-80C8-6E3BB8C3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610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9579D-F3C7-4472-B17A-0320B7D8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281C4-C446-4B0E-9CB1-D53AAEEB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C08009-6662-416D-BAEC-C61A42DD8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2F73-CC64-4287-8555-401B2DB4E9EB}" type="datetimeFigureOut">
              <a:rPr lang="ru-BY" smtClean="0"/>
              <a:t>03.02.2023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FBC19C-73AE-45C3-9E40-96A6FAA38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80D27-E060-4CFD-BED7-2F5BC488D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851C-BA0D-448A-B0A9-DA29EDB1B3D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084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522D5-4200-4DCB-B2F4-F08932DB7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Систематизация и обобщение знаний по программированию на языке </a:t>
            </a:r>
            <a:r>
              <a:rPr lang="en-US" dirty="0"/>
              <a:t>Python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C58C2C-E8D1-470A-A60F-42656D68D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7890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71FB2-F6CA-4B26-887C-DEC8FD17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"/>
            <a:ext cx="2192867" cy="1325563"/>
          </a:xfrm>
        </p:spPr>
        <p:txBody>
          <a:bodyPr/>
          <a:lstStyle/>
          <a:p>
            <a:r>
              <a:rPr lang="ru-RU" b="1" dirty="0"/>
              <a:t>Циклы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16E15-446F-47A4-94A2-58F26A98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7446"/>
            <a:ext cx="49530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 err="1">
                <a:effectLst/>
              </a:rPr>
              <a:t>While</a:t>
            </a:r>
            <a:r>
              <a:rPr lang="ru-RU" sz="2400" b="0" i="0" dirty="0">
                <a:effectLst/>
              </a:rPr>
              <a:t> - один из самых универсальных циклов в Python, поэтому довольно медленный. Выполняет тело цикла до тех пор, пока условие цикла истинно.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0770D-3477-443F-9AC6-D76AA440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9421"/>
            <a:ext cx="4127740" cy="183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674CE7-033B-4559-8E67-2BB9AE78F263}"/>
              </a:ext>
            </a:extLst>
          </p:cNvPr>
          <p:cNvSpPr txBox="1"/>
          <p:nvPr/>
        </p:nvSpPr>
        <p:spPr>
          <a:xfrm>
            <a:off x="4758266" y="53952"/>
            <a:ext cx="743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effectLst/>
              </a:rPr>
              <a:t>Цикл </a:t>
            </a:r>
            <a:r>
              <a:rPr lang="ru-RU" sz="2400" b="0" i="0" dirty="0" err="1">
                <a:effectLst/>
              </a:rPr>
              <a:t>for</a:t>
            </a:r>
            <a:r>
              <a:rPr lang="ru-RU" sz="2400" b="0" i="0" dirty="0">
                <a:effectLst/>
              </a:rPr>
              <a:t> уже чуточку сложнее, чуть менее универсальный, но выполняется гораздо быстрее цикла </a:t>
            </a:r>
            <a:r>
              <a:rPr lang="ru-RU" sz="2400" b="0" i="0" dirty="0" err="1">
                <a:effectLst/>
              </a:rPr>
              <a:t>while</a:t>
            </a:r>
            <a:r>
              <a:rPr lang="ru-RU" sz="2400" b="0" i="0" dirty="0">
                <a:effectLst/>
              </a:rPr>
              <a:t>. Этот цикл проходится по любому итерируемому объекту (например строке или списку), и во время каждого прохода выполняет тело цикла.</a:t>
            </a:r>
            <a:endParaRPr lang="ru-BY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F4541B-8749-4E8D-BCD8-EE5B06C5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1984082"/>
            <a:ext cx="4953000" cy="10187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06663A-7C50-4E85-8BA0-1A809A056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40" y="3002784"/>
            <a:ext cx="3811809" cy="20728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324752-A18E-4D91-923C-CD14289FA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549" y="2985063"/>
            <a:ext cx="3711512" cy="2072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434DCF-8640-4D08-87DB-DE7EE283D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93350"/>
            <a:ext cx="346758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38E27-F863-4B51-9964-4CE8D0E9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Снова задачи для закрепления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0A298-22E3-4336-AE53-43CA0261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b="0" i="0" dirty="0">
                <a:solidFill>
                  <a:srgbClr val="444444"/>
                </a:solidFill>
                <a:effectLst/>
              </a:rPr>
              <a:t>Напишите программу, которая средствами </a:t>
            </a:r>
            <a:r>
              <a:rPr lang="ru-RU" sz="2400" b="0" i="0" dirty="0">
                <a:solidFill>
                  <a:srgbClr val="DD9933"/>
                </a:solidFill>
                <a:effectLst/>
              </a:rPr>
              <a:t>цикла </a:t>
            </a:r>
            <a:r>
              <a:rPr lang="ru-RU" sz="2400" b="0" i="0" dirty="0" err="1">
                <a:solidFill>
                  <a:srgbClr val="DD9933"/>
                </a:solidFill>
                <a:effectLst/>
              </a:rPr>
              <a:t>while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, выводит первые 10 натуральных чисел.</a:t>
            </a:r>
          </a:p>
          <a:p>
            <a:r>
              <a:rPr lang="ru-RU" sz="2400" b="0" i="0" dirty="0">
                <a:solidFill>
                  <a:srgbClr val="444444"/>
                </a:solidFill>
                <a:effectLst/>
              </a:rPr>
              <a:t>Напишите программу, которая выводит следующий шаблон чисел, используя </a:t>
            </a:r>
            <a:r>
              <a:rPr lang="ru-RU" sz="2400" b="0" i="0" u="sng" dirty="0">
                <a:solidFill>
                  <a:srgbClr val="DD9933"/>
                </a:solidFill>
                <a:effectLst/>
              </a:rPr>
              <a:t>цикл </a:t>
            </a:r>
            <a:r>
              <a:rPr lang="ru-RU" sz="2400" b="0" i="0" u="sng" dirty="0" err="1">
                <a:solidFill>
                  <a:srgbClr val="DD9933"/>
                </a:solidFill>
                <a:effectLst/>
              </a:rPr>
              <a:t>for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. </a:t>
            </a:r>
            <a:endParaRPr lang="en-US" sz="2400" b="0" i="0" dirty="0">
              <a:solidFill>
                <a:srgbClr val="444444"/>
              </a:solidFill>
              <a:effectLst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b="0" i="0" dirty="0">
                <a:solidFill>
                  <a:srgbClr val="444444"/>
                </a:solidFill>
                <a:effectLst/>
              </a:rPr>
              <a:t>Вывести список в обратном порядке, это довольно интересная задача, которая дает хорошее понимание работы списка с циклом. И так, задача ясна, дан следующий</a:t>
            </a:r>
            <a:r>
              <a:rPr lang="en-US" sz="2400" b="0" i="0" dirty="0">
                <a:solidFill>
                  <a:srgbClr val="444444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444444"/>
                </a:solidFill>
                <a:effectLst/>
              </a:rPr>
              <a:t>список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2EFA51-86F1-46B4-8842-65E4C1B1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20" y="3082660"/>
            <a:ext cx="1891706" cy="18372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79000-32F7-46E8-A91A-F338E948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297" y="5549900"/>
            <a:ext cx="4928749" cy="4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DA0AA-2180-4A67-930C-913F3293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A6323-29C8-43B5-AC67-222E1F9A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b="0" i="0" dirty="0">
                <a:effectLst/>
              </a:rPr>
              <a:t>Функция в </a:t>
            </a:r>
            <a:r>
              <a:rPr lang="ru-RU" sz="2400" b="0" i="0" dirty="0" err="1">
                <a:effectLst/>
              </a:rPr>
              <a:t>python</a:t>
            </a:r>
            <a:r>
              <a:rPr lang="ru-RU" sz="2400" b="0" i="0" dirty="0">
                <a:effectLst/>
              </a:rPr>
              <a:t> - объект, принимающий аргументы и возвращающий значение. Обычно функция определяется с помощью инструкции </a:t>
            </a:r>
            <a:r>
              <a:rPr lang="ru-RU" sz="2400" b="1" i="0" dirty="0" err="1">
                <a:effectLst/>
              </a:rPr>
              <a:t>def</a:t>
            </a:r>
            <a:r>
              <a:rPr lang="ru-RU" sz="2400" b="0" i="0" dirty="0">
                <a:effectLst/>
              </a:rPr>
              <a:t>.</a:t>
            </a:r>
          </a:p>
          <a:p>
            <a:pPr marL="0" indent="0">
              <a:buNone/>
            </a:pP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4494BE-5D2A-4BD7-92B7-233E6E3D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508"/>
            <a:ext cx="4053102" cy="15229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318C71-545C-4911-B7B2-B5E64C57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3250"/>
            <a:ext cx="4053102" cy="18238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5200F-18FB-486C-952C-5049A56B3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332" y="2684750"/>
            <a:ext cx="7680668" cy="7442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BF94B7-8667-4CFD-84BB-03ECC1217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332" y="3507708"/>
            <a:ext cx="3328801" cy="8531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EBBBF8-EB6B-40A3-8437-423D3725C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933" y="3575463"/>
            <a:ext cx="4047067" cy="6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66FF-1A6E-4B17-BAB1-8AE2DE70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Последнее закрепление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7F686-A470-41C3-AB47-B5A74518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0" i="0" dirty="0">
                <a:effectLst/>
              </a:rPr>
              <a:t>Напишите функцию Python, чтобы найти максимум трех чисел.</a:t>
            </a:r>
            <a:endParaRPr lang="en-US" sz="2400" b="0" i="0" dirty="0">
              <a:effectLst/>
            </a:endParaRPr>
          </a:p>
          <a:p>
            <a:r>
              <a:rPr lang="ru-RU" sz="2400" b="0" i="0" dirty="0">
                <a:effectLst/>
              </a:rPr>
              <a:t>Напишите функцию Python для суммирования всех чисел в списке.</a:t>
            </a:r>
            <a:endParaRPr lang="en-US" sz="2400" b="0" i="0" dirty="0">
              <a:effectLst/>
            </a:endParaRPr>
          </a:p>
          <a:p>
            <a:pPr algn="l"/>
            <a:r>
              <a:rPr lang="ru-RU" sz="2400" b="0" i="0" dirty="0">
                <a:effectLst/>
              </a:rPr>
              <a:t>Напишите функцию Python, которая принимает число в качестве параметра и проверяет, является ли число простым или нет.</a:t>
            </a: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ru-RU" sz="2400" b="0" i="0" dirty="0">
                <a:effectLst/>
              </a:rPr>
              <a:t>Примечание. Простое число (или простое число) - это натуральное число, большее 1, которое не имеет положительных делителей, кроме 1 и самого себя.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6131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7034A-A650-4D19-904A-94374D0E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функции (</a:t>
            </a:r>
            <a:r>
              <a:rPr lang="en-US" dirty="0"/>
              <a:t>lambda</a:t>
            </a:r>
            <a:r>
              <a:rPr lang="ru-RU" dirty="0"/>
              <a:t>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7E3B7-27B1-4AA5-B092-48F63592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i="0" dirty="0">
                <a:effectLst/>
              </a:rPr>
              <a:t>Анонимные функции могут содержать лишь одно выражение, но и выполняются они быстрее. Анонимные функции создаются с помощью инструкции </a:t>
            </a:r>
            <a:r>
              <a:rPr lang="ru-RU" sz="2400" i="0" dirty="0" err="1">
                <a:effectLst/>
              </a:rPr>
              <a:t>lambda</a:t>
            </a:r>
            <a:r>
              <a:rPr lang="ru-RU" sz="2400" i="0" dirty="0">
                <a:effectLst/>
              </a:rPr>
              <a:t>. Кроме этого, их не обязательно присваивать переменной, как делали мы инструкцией </a:t>
            </a:r>
            <a:r>
              <a:rPr lang="ru-RU" sz="2400" i="0" dirty="0" err="1">
                <a:effectLst/>
              </a:rPr>
              <a:t>def</a:t>
            </a:r>
            <a:r>
              <a:rPr lang="ru-RU" sz="2400" i="0" dirty="0">
                <a:effectLst/>
              </a:rPr>
              <a:t> </a:t>
            </a:r>
            <a:r>
              <a:rPr lang="ru-RU" sz="2400" i="0" dirty="0" err="1">
                <a:effectLst/>
              </a:rPr>
              <a:t>func</a:t>
            </a:r>
            <a:r>
              <a:rPr lang="ru-RU" sz="2400" i="0" dirty="0">
                <a:effectLst/>
              </a:rPr>
              <a:t>():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BA934B-D4F4-4E0B-9665-CEEFF213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736532" cy="10012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E7772C-77AA-4CD7-878C-48592AB0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36" y="3566061"/>
            <a:ext cx="7149764" cy="7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8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3D7C7-35CD-4623-AF0E-B44317D2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CACA8-C993-4424-B625-100B388C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Повторить типы данных</a:t>
            </a:r>
          </a:p>
          <a:p>
            <a:r>
              <a:rPr lang="ru-RU" dirty="0"/>
              <a:t>Повторить операторы ветвления </a:t>
            </a:r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r>
              <a:rPr lang="ru-RU" dirty="0"/>
              <a:t>Повторить работу с циклами</a:t>
            </a:r>
          </a:p>
          <a:p>
            <a:r>
              <a:rPr lang="ru-RU" dirty="0"/>
              <a:t>Повторим работу с функциями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642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DD7E6-513F-4F0C-9914-86C3C6FC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3D126-D765-4AF1-9FE4-07BA167C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</a:t>
            </a:r>
            <a:r>
              <a:rPr lang="en-US" dirty="0"/>
              <a:t>python</a:t>
            </a:r>
            <a:r>
              <a:rPr lang="ru-RU" dirty="0"/>
              <a:t> данные типы данных можно разделить на три группы:</a:t>
            </a:r>
          </a:p>
          <a:p>
            <a:r>
              <a:rPr lang="ru-RU" dirty="0"/>
              <a:t>Простые (числа, строки)</a:t>
            </a:r>
          </a:p>
          <a:p>
            <a:r>
              <a:rPr lang="ru-RU" dirty="0"/>
              <a:t>Коллекции (списки, кортежи и словари, множества)</a:t>
            </a:r>
          </a:p>
          <a:p>
            <a:r>
              <a:rPr lang="ru-RU" dirty="0"/>
              <a:t>Остальные (файлы, итераторы, сокеты, </a:t>
            </a:r>
            <a:r>
              <a:rPr lang="en-US" dirty="0" err="1"/>
              <a:t>NaN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4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56526-8E23-4302-8920-930BFB7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D07A9-62B6-44D6-A35F-286612BC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454545"/>
                </a:solidFill>
                <a:effectLst/>
              </a:rPr>
              <a:t>Списки в Python - упорядоченные изменяемые коллекции объектов произвольных типов (почти как массив, но типы могут отличаться).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454545"/>
                </a:solidFill>
              </a:rPr>
              <a:t>Создание списков:</a:t>
            </a:r>
          </a:p>
          <a:p>
            <a:pPr marL="0" indent="0">
              <a:buNone/>
            </a:pP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94145-631E-4DAD-8178-1F168451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71" y="2646856"/>
            <a:ext cx="6879014" cy="1213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C52572-C177-426D-9AEA-C24C4C1C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70" y="4071901"/>
            <a:ext cx="6879014" cy="8366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142FA2-09E5-417D-810C-85F8F53FA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070" y="5054290"/>
            <a:ext cx="6879014" cy="6948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AA061C-DA00-4EB0-926A-D2CA5C7B2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315" y="5691703"/>
            <a:ext cx="6584523" cy="5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CE7D7-6F39-47A2-8996-E234F7A7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F0730-D609-4042-B5AB-1BEE3546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dirty="0"/>
              <a:t>Кортеж это не изменяемый список. Зачем он нужен?</a:t>
            </a:r>
          </a:p>
          <a:p>
            <a:pPr marL="0" indent="0">
              <a:buNone/>
            </a:pPr>
            <a:r>
              <a:rPr lang="ru-RU" sz="2400" dirty="0"/>
              <a:t>	* </a:t>
            </a:r>
            <a:r>
              <a:rPr lang="en-US" sz="2400" dirty="0"/>
              <a:t>“</a:t>
            </a:r>
            <a:r>
              <a:rPr lang="ru-RU" sz="2400" dirty="0"/>
              <a:t>защита от дурака</a:t>
            </a:r>
            <a:r>
              <a:rPr lang="en-US" sz="2400" dirty="0"/>
              <a:t>”</a:t>
            </a:r>
            <a:r>
              <a:rPr lang="ru-RU" sz="2400" dirty="0"/>
              <a:t>. То есть кортеж защищён от изменений, как намеренных, так и случайных.</a:t>
            </a:r>
          </a:p>
          <a:p>
            <a:pPr marL="0" indent="0">
              <a:buNone/>
            </a:pPr>
            <a:r>
              <a:rPr lang="ru-RU" sz="2400" dirty="0"/>
              <a:t>	* Меньший размер</a:t>
            </a:r>
          </a:p>
          <a:p>
            <a:pPr marL="0" indent="0">
              <a:buNone/>
            </a:pPr>
            <a:r>
              <a:rPr lang="ru-RU" sz="2400" dirty="0"/>
              <a:t>Создание кортежа: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F5EBEB-6A35-4D85-B0A3-E61DF792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3528228" cy="5799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09F14D-4E0B-448D-B161-6E0C5996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1277"/>
            <a:ext cx="2682530" cy="6913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8F8692-13F2-4EAE-ADB7-F2DB4690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61260"/>
            <a:ext cx="4470237" cy="9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E7EF-C9B0-4A6B-8F05-9F124ECF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Множества(</a:t>
            </a:r>
            <a:r>
              <a:rPr lang="en-US" dirty="0"/>
              <a:t>set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frozenset</a:t>
            </a:r>
            <a:r>
              <a:rPr lang="ru-RU" dirty="0"/>
              <a:t>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C3949-7D64-466A-9279-C19AFE7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</a:rPr>
              <a:t>	Множество в </a:t>
            </a:r>
            <a:r>
              <a:rPr lang="ru-RU" sz="2400" b="0" i="0" dirty="0" err="1">
                <a:effectLst/>
              </a:rPr>
              <a:t>python</a:t>
            </a:r>
            <a:r>
              <a:rPr lang="ru-RU" sz="2400" b="0" i="0" dirty="0">
                <a:effectLst/>
              </a:rPr>
              <a:t> - "контейнер", содержащий не повторяющиеся элементы в случайном порядке.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b="0" i="0" dirty="0">
                <a:effectLst/>
              </a:rPr>
              <a:t>Единственное отличие </a:t>
            </a:r>
            <a:r>
              <a:rPr lang="ru-RU" sz="2400" b="0" i="0" dirty="0" err="1">
                <a:effectLst/>
              </a:rPr>
              <a:t>set</a:t>
            </a:r>
            <a:r>
              <a:rPr lang="ru-RU" sz="2400" b="0" i="0" dirty="0">
                <a:effectLst/>
              </a:rPr>
              <a:t> от </a:t>
            </a:r>
            <a:r>
              <a:rPr lang="ru-RU" sz="2400" b="0" i="0" dirty="0" err="1">
                <a:effectLst/>
              </a:rPr>
              <a:t>frozenset</a:t>
            </a:r>
            <a:r>
              <a:rPr lang="ru-RU" sz="2400" b="0" i="0" dirty="0">
                <a:effectLst/>
              </a:rPr>
              <a:t> заключается в том, что </a:t>
            </a:r>
            <a:r>
              <a:rPr lang="ru-RU" sz="2400" b="0" i="0" dirty="0" err="1">
                <a:effectLst/>
              </a:rPr>
              <a:t>set</a:t>
            </a:r>
            <a:r>
              <a:rPr lang="ru-RU" sz="2400" b="0" i="0" dirty="0">
                <a:effectLst/>
              </a:rPr>
              <a:t> - изменяемый тип данных, а </a:t>
            </a:r>
            <a:r>
              <a:rPr lang="ru-RU" sz="2400" b="0" i="0" dirty="0" err="1">
                <a:effectLst/>
              </a:rPr>
              <a:t>frozenset</a:t>
            </a:r>
            <a:r>
              <a:rPr lang="ru-RU" sz="2400" b="0" i="0" dirty="0">
                <a:effectLst/>
              </a:rPr>
              <a:t> - нет.</a:t>
            </a:r>
          </a:p>
          <a:p>
            <a:pPr marL="0" indent="0">
              <a:buNone/>
            </a:pPr>
            <a:r>
              <a:rPr lang="ru-RU" sz="2400" dirty="0"/>
              <a:t>	Создание множеств: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E77AB9-1EAD-43EC-B329-4980A649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3136"/>
            <a:ext cx="6588937" cy="14869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743778-CB35-40A3-8BEE-58360D00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0133"/>
            <a:ext cx="6726614" cy="7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4C303-8FDA-46BC-AF66-1CB46170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 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7425-C848-4528-8A2A-E4790D35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b="1" i="0" dirty="0">
                <a:effectLst/>
              </a:rPr>
              <a:t>Словари в Python</a:t>
            </a:r>
            <a:r>
              <a:rPr lang="ru-RU" sz="2400" b="0" i="0" dirty="0">
                <a:effectLst/>
              </a:rPr>
              <a:t> - неупорядоченные коллекции произвольных объектов с доступом по ключу. Их иногда ещё называют ассоциативными массивами или хеш-таблицами.</a:t>
            </a:r>
          </a:p>
          <a:p>
            <a:pPr marL="0" indent="0">
              <a:buNone/>
            </a:pPr>
            <a:r>
              <a:rPr lang="ru-RU" sz="2400" dirty="0"/>
              <a:t>	Создание словарей: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79FD48-E830-4086-ABD1-A95BC49D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7131"/>
            <a:ext cx="2421467" cy="7847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BBE655-8408-4330-96C2-0718ABAA0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42"/>
          <a:stretch/>
        </p:blipFill>
        <p:spPr>
          <a:xfrm>
            <a:off x="0" y="4351867"/>
            <a:ext cx="7285102" cy="5556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273400-36B9-4E90-933C-C3227071E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07468"/>
            <a:ext cx="8512608" cy="5556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60DA75A-F452-4305-B621-D65CB02EA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67868"/>
            <a:ext cx="6528298" cy="5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2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2F638-8348-49D5-85A5-8640EF5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Логический оператор </a:t>
            </a:r>
            <a:r>
              <a:rPr lang="en-US" dirty="0"/>
              <a:t>IF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0B60D-B1BD-4B3F-A12D-E1A3830B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b="1" i="0" dirty="0">
                <a:effectLst/>
              </a:rPr>
              <a:t>Условная инструкция </a:t>
            </a:r>
            <a:r>
              <a:rPr lang="ru-RU" sz="2400" b="1" i="0" dirty="0" err="1">
                <a:effectLst/>
              </a:rPr>
              <a:t>if-elif-else</a:t>
            </a:r>
            <a:r>
              <a:rPr lang="ru-RU" sz="2400" b="0" i="0" dirty="0">
                <a:effectLst/>
              </a:rPr>
              <a:t> (её ещё иногда называют оператором ветвления) - основной инструмент выбора в Python. Проще говоря, она выбирает, какое действие следует выполнить, в зависимости от значения переменных в момент проверки условия.</a:t>
            </a:r>
          </a:p>
          <a:p>
            <a:pPr marL="0" indent="0">
              <a:buNone/>
            </a:pPr>
            <a:r>
              <a:rPr lang="ru-RU" sz="2400" dirty="0"/>
              <a:t>	Логические операторы: </a:t>
            </a:r>
            <a:r>
              <a:rPr lang="en-US" sz="2400" dirty="0"/>
              <a:t>and, or, not.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F43001-BB59-48D1-B6B1-FF9B5854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6778"/>
            <a:ext cx="3105198" cy="26512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CFFB20-D7CD-4176-93AA-4B46D28E8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93"/>
          <a:stretch/>
        </p:blipFill>
        <p:spPr>
          <a:xfrm>
            <a:off x="3454132" y="4352269"/>
            <a:ext cx="4301335" cy="24839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C605E1-219A-41C0-8827-A2EBD1B7E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17" y="5877477"/>
            <a:ext cx="4137883" cy="9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6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806F1-79A2-45AC-9ED6-CB555BC5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задача для усвоения: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ABE5A-B944-47F9-BD59-0DC6E6E5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sz="2400" b="0" i="0" dirty="0">
                <a:solidFill>
                  <a:srgbClr val="111111"/>
                </a:solidFill>
                <a:effectLst/>
              </a:rPr>
              <a:t>При регистрации на сайтах требуется вводить пароль дважды. Это сделано для безопасности, поскольку такой подход уменьшает возможность неверного ввода пароля.</a:t>
            </a:r>
          </a:p>
          <a:p>
            <a:pPr algn="l"/>
            <a:r>
              <a:rPr lang="ru-RU" sz="2400" b="0" i="0" dirty="0">
                <a:solidFill>
                  <a:srgbClr val="111111"/>
                </a:solidFill>
                <a:effectLst/>
              </a:rPr>
              <a:t>Напишите программу, которая сравнивает пароль и его подтверждение. Если они совпадают, то программа выводит: «Пароль принят», иначе: «Пароль не принят».</a:t>
            </a:r>
          </a:p>
          <a:p>
            <a:pPr marL="0" indent="0">
              <a:buNone/>
            </a:pPr>
            <a:r>
              <a:rPr lang="ru-RU" sz="3600" dirty="0"/>
              <a:t>И ещё одна: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111111"/>
                </a:solidFill>
                <a:effectLst/>
              </a:rPr>
              <a:t>Напишите программу, которая определяет, являются ли три заданных числа (в указанном порядке) последовательными членами арифметической прогрессии.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367019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609</Words>
  <Application>Microsoft Office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Систематизация и обобщение знаний по программированию на языке Python</vt:lpstr>
      <vt:lpstr>Цели:</vt:lpstr>
      <vt:lpstr>Типы данных</vt:lpstr>
      <vt:lpstr>Списки</vt:lpstr>
      <vt:lpstr>Кортеж</vt:lpstr>
      <vt:lpstr>Множества(set и frozenset)</vt:lpstr>
      <vt:lpstr>Словари (dict)</vt:lpstr>
      <vt:lpstr>Логический оператор IF</vt:lpstr>
      <vt:lpstr>Небольшая задача для усвоения:</vt:lpstr>
      <vt:lpstr>Циклы</vt:lpstr>
      <vt:lpstr>Снова задачи для закрепления</vt:lpstr>
      <vt:lpstr>Функции</vt:lpstr>
      <vt:lpstr>Последнее закрепление </vt:lpstr>
      <vt:lpstr>Анонимные функции (lambda)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Систематизация и обобщение знаний по программированию на языке Python</dc:title>
  <dc:creator>Ivan Laptev</dc:creator>
  <cp:lastModifiedBy>Ivan Laptev</cp:lastModifiedBy>
  <cp:revision>11</cp:revision>
  <dcterms:created xsi:type="dcterms:W3CDTF">2023-02-02T21:02:50Z</dcterms:created>
  <dcterms:modified xsi:type="dcterms:W3CDTF">2023-02-02T22:53:04Z</dcterms:modified>
</cp:coreProperties>
</file>