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32686-F13C-4C87-B942-551FF0B29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DD48D4-ED99-4DA4-8A4D-D0D3740AF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AB39FE-7756-44FB-A127-925A4AFD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08B-D30D-40EF-B02F-8315CF6AAB6E}" type="datetimeFigureOut">
              <a:rPr lang="ru-BY" smtClean="0"/>
              <a:t>08.02.2023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914A8B-E98F-4EF9-90B7-DE61BF21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09B4D4-C15E-4204-956A-1E670271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5DC2-82CC-4198-BFA6-BD04EBC39AE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4938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595C4-4EC9-4CE2-A87A-7D85073A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290803-8890-4578-A08C-91578082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69E4E5-61EB-49C2-9C96-4947ED94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08B-D30D-40EF-B02F-8315CF6AAB6E}" type="datetimeFigureOut">
              <a:rPr lang="ru-BY" smtClean="0"/>
              <a:t>08.02.2023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561958-9173-447D-9272-BC4995BD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4FF09D-ABEE-4967-A73E-F9E2CE10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5DC2-82CC-4198-BFA6-BD04EBC39AE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2338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77AEAE-93C7-4F6D-B527-940210790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F291A5-50B6-4ECD-BCC5-45BF25981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7C559-66F3-41DA-89F9-AA8A82B4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08B-D30D-40EF-B02F-8315CF6AAB6E}" type="datetimeFigureOut">
              <a:rPr lang="ru-BY" smtClean="0"/>
              <a:t>08.02.2023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3233E2-241F-4447-99A4-0C73C4BF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56B8D-DAEC-478A-BAAE-E6BA4CFA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5DC2-82CC-4198-BFA6-BD04EBC39AE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5023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690F1-E576-4CA1-85E3-7D7B4297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5EB34-6857-4795-A41B-9BD83684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B0A93C-DC7C-4CD1-958D-2D109D89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08B-D30D-40EF-B02F-8315CF6AAB6E}" type="datetimeFigureOut">
              <a:rPr lang="ru-BY" smtClean="0"/>
              <a:t>08.02.2023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6151E4-F847-487D-870A-0A8641B7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C1138-CAC3-40A3-8E72-38DF4991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5DC2-82CC-4198-BFA6-BD04EBC39AE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8955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2DA0E-94AC-49E7-93DE-1431334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2FFBCD-56DD-4E84-B1DD-8E4E8DAC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18958E-3350-40ED-ADE4-D82D83DD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08B-D30D-40EF-B02F-8315CF6AAB6E}" type="datetimeFigureOut">
              <a:rPr lang="ru-BY" smtClean="0"/>
              <a:t>08.02.2023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054C5F-0B8F-4029-9F13-D6176D40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82C4A-DFA7-4048-8F03-441AD875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5DC2-82CC-4198-BFA6-BD04EBC39AE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5107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075D7-CDE2-48CA-A652-25FBBDE2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0793E-4006-4C62-9E2B-3D182360D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AF52F0-4E09-41EB-A886-8FABA6221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B450F8-CCBB-418D-B33E-8FFC3A07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08B-D30D-40EF-B02F-8315CF6AAB6E}" type="datetimeFigureOut">
              <a:rPr lang="ru-BY" smtClean="0"/>
              <a:t>08.02.2023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BF3650-5522-4CDE-B2E2-D191D85A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8ACBC-96D1-405D-9603-EB6DF5E9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5DC2-82CC-4198-BFA6-BD04EBC39AE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568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19E6B-97CF-43CE-9B66-9B37FA59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0AD604-F7EC-4A26-A9B5-2D451652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C046F5-99AE-4877-B18D-3D9F35447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0AC0D2-082A-4688-A78D-7C9E15561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32BDBE-EC3D-466E-9E9A-47CDDBC7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D67B65-5089-4C7A-8D30-113F9AF6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08B-D30D-40EF-B02F-8315CF6AAB6E}" type="datetimeFigureOut">
              <a:rPr lang="ru-BY" smtClean="0"/>
              <a:t>08.02.2023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87EE8A-B8F7-4546-B103-9C2D0697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6BE007-5A32-4978-8B69-4CC5EEF3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5DC2-82CC-4198-BFA6-BD04EBC39AE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5966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2425B-8FCB-45B4-9C3B-748B60B2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EAC3C1-3954-41D8-B783-F89D2285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08B-D30D-40EF-B02F-8315CF6AAB6E}" type="datetimeFigureOut">
              <a:rPr lang="ru-BY" smtClean="0"/>
              <a:t>08.02.2023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C37703-38CF-4E91-BC8C-E8DE4F41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4085C0-992E-4106-8162-6D435E5E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5DC2-82CC-4198-BFA6-BD04EBC39AE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2470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A6099A-05CC-4707-B004-29DB8E6B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08B-D30D-40EF-B02F-8315CF6AAB6E}" type="datetimeFigureOut">
              <a:rPr lang="ru-BY" smtClean="0"/>
              <a:t>08.02.2023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05C358-5F92-4C1F-A601-AAD299B3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4735ED-6D42-4412-BDF7-89FE49C4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5DC2-82CC-4198-BFA6-BD04EBC39AE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3281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4B94D-7F17-4A04-9F41-C82354FF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A6AFA-DC89-4EE8-8DA2-5C6FEA4F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E1A49C-3E19-4EB0-BC7E-3E6A897B5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F9C0B6-9CE8-4F4B-9F9B-99F2AA94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08B-D30D-40EF-B02F-8315CF6AAB6E}" type="datetimeFigureOut">
              <a:rPr lang="ru-BY" smtClean="0"/>
              <a:t>08.02.2023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A5B9E5-742A-40BC-B7BD-7F6F73D2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485AA1-594F-4533-9033-A756CA37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5DC2-82CC-4198-BFA6-BD04EBC39AE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9372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545C1-54C5-4148-AD05-A1599C5E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65AC11-4777-45E9-AD23-A5E8E9C73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770F95-3256-44EE-BAF2-B617A961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617EA0-D72C-4AFE-A063-B5C549A1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08B-D30D-40EF-B02F-8315CF6AAB6E}" type="datetimeFigureOut">
              <a:rPr lang="ru-BY" smtClean="0"/>
              <a:t>08.02.2023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F0EAB5-EEC2-4A42-906B-5F194A59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3F05A-02E9-4AAF-BDE6-75ADC457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5DC2-82CC-4198-BFA6-BD04EBC39AE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502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05EEA-85BA-408E-AFCA-E263E250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FA149F-AA16-4810-B700-F56CF280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411DB-3F38-4214-B087-6C218C4A7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A08B-D30D-40EF-B02F-8315CF6AAB6E}" type="datetimeFigureOut">
              <a:rPr lang="ru-BY" smtClean="0"/>
              <a:t>08.02.2023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D6B4B2-BC94-433B-9938-3C49D14E6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0970C-66B2-43F6-890B-AA5CFA01C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5DC2-82CC-4198-BFA6-BD04EBC39AE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999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E35C3-BE0C-4EDE-9807-DAF483FA5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Списки и кортежи в </a:t>
            </a:r>
            <a:r>
              <a:rPr lang="en-US" dirty="0"/>
              <a:t>Python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38694C-3F4B-4855-9E13-E85DBD7B1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5051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CEF30-82D6-42ED-9AEE-4B0A6969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списка при помощи среза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13CEE-8C29-4BE3-9568-A2D54F06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/>
              <a:t>	В то время как с помощью индексов можно извлекать из списка одиночные элементы. СРЕЗЫ позволяют получить сразу несколько значений в виде нового списка.</a:t>
            </a:r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en-US" dirty="0"/>
              <a:t>spam = [‘</a:t>
            </a:r>
            <a:r>
              <a:rPr lang="en-US" dirty="0" err="1"/>
              <a:t>cat’,’bat’,’rat’,’elephant</a:t>
            </a:r>
            <a:r>
              <a:rPr lang="en-US" dirty="0"/>
              <a:t>’] . 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	spam[1:3] – </a:t>
            </a:r>
            <a:r>
              <a:rPr lang="ru-RU" dirty="0"/>
              <a:t>срез.</a:t>
            </a:r>
          </a:p>
          <a:p>
            <a:pPr marL="457200" lvl="1" indent="0">
              <a:buNone/>
            </a:pPr>
            <a:r>
              <a:rPr lang="ru-RU" dirty="0"/>
              <a:t>1 – начало среза в нашем случае строка </a:t>
            </a:r>
            <a:r>
              <a:rPr lang="en-US" dirty="0"/>
              <a:t>‘bat’</a:t>
            </a:r>
          </a:p>
          <a:p>
            <a:pPr marL="457200" lvl="1" indent="0">
              <a:buNone/>
            </a:pPr>
            <a:r>
              <a:rPr lang="en-US" dirty="0"/>
              <a:t>3</a:t>
            </a:r>
            <a:r>
              <a:rPr lang="ru-RU" dirty="0"/>
              <a:t> – конец среза, стоит отметить что конец среза в новые список не входит. </a:t>
            </a:r>
          </a:p>
          <a:p>
            <a:pPr marL="457200" lvl="1" indent="0">
              <a:buNone/>
            </a:pPr>
            <a:r>
              <a:rPr lang="en-US" dirty="0"/>
              <a:t>spam[1:3]</a:t>
            </a:r>
            <a:r>
              <a:rPr lang="ru-RU" dirty="0"/>
              <a:t> вернёт новый список </a:t>
            </a:r>
            <a:r>
              <a:rPr lang="en-US" dirty="0"/>
              <a:t>[‘bat’, ’rat’]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ru-RU" dirty="0"/>
              <a:t>Разрешается в случае если срез начинается от 0 запись </a:t>
            </a:r>
            <a:r>
              <a:rPr lang="en-US" dirty="0"/>
              <a:t>spam[:2]</a:t>
            </a:r>
            <a:r>
              <a:rPr lang="ru-RU" dirty="0"/>
              <a:t>. А в случае если срез до последнего элемента разрешается запись </a:t>
            </a:r>
            <a:r>
              <a:rPr lang="en-US" dirty="0"/>
              <a:t>spam[2:].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63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C1513-F1F5-4BDF-B6F6-E6CB40A4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in</a:t>
            </a:r>
            <a:r>
              <a:rPr lang="ru-RU" dirty="0"/>
              <a:t> и </a:t>
            </a:r>
            <a:r>
              <a:rPr lang="en-US" dirty="0"/>
              <a:t>not in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8971D-4AA0-4321-AB8C-9091DD4F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Определить находится ли какое либо значение в списке или нет можно при помощи операторов </a:t>
            </a:r>
            <a:r>
              <a:rPr lang="en-US" dirty="0"/>
              <a:t>in</a:t>
            </a:r>
            <a:r>
              <a:rPr lang="ru-RU" dirty="0"/>
              <a:t> и</a:t>
            </a:r>
            <a:r>
              <a:rPr lang="en-US" dirty="0"/>
              <a:t> not in</a:t>
            </a:r>
            <a:r>
              <a:rPr lang="ru-RU" dirty="0"/>
              <a:t>. Результатом вычисления этих операторов является болевое значение(</a:t>
            </a:r>
            <a:r>
              <a:rPr lang="en-US" dirty="0"/>
              <a:t>true/false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 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BC8C32-D177-45A2-880E-D7183026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99" y="3429000"/>
            <a:ext cx="6579802" cy="25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7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9B025-BBB3-4F54-95F9-6A7F9FB7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Raleway" panose="020B0604020202020204" pitchFamily="2" charset="-52"/>
              </a:rPr>
              <a:t>Задача 1</a:t>
            </a:r>
            <a:br>
              <a:rPr lang="ru-RU" b="1" i="0" dirty="0">
                <a:solidFill>
                  <a:srgbClr val="333333"/>
                </a:solidFill>
                <a:effectLst/>
                <a:latin typeface="Raleway" panose="020B0604020202020204" pitchFamily="2" charset="-52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D55A9-0F08-4402-969E-8F2FF9CF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b="0" i="0" dirty="0">
                <a:solidFill>
                  <a:srgbClr val="242424"/>
                </a:solidFill>
                <a:effectLst/>
                <a:latin typeface="-apple-system"/>
              </a:rPr>
              <a:t> Дан список некоторых целых чисел, найдите значение 20 в нем и, если оно присутствует, замените его на 200. Обновите список только при первом вхождении числа 20.</a:t>
            </a: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E1B151-9C5F-4FCA-AF1A-54088B08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16" y="3215115"/>
            <a:ext cx="9847168" cy="32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7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B3982-D5FE-431A-9238-629121C2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Raleway" pitchFamily="2" charset="-52"/>
              </a:rPr>
              <a:t>Задача 2</a:t>
            </a:r>
            <a:br>
              <a:rPr lang="ru-RU" b="1" i="0" dirty="0">
                <a:solidFill>
                  <a:srgbClr val="333333"/>
                </a:solidFill>
                <a:effectLst/>
                <a:latin typeface="Raleway" pitchFamily="2" charset="-52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E54B40-9536-4842-B81E-D03EAA23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42424"/>
                </a:solidFill>
                <a:effectLst/>
                <a:latin typeface="-apple-system"/>
              </a:rPr>
              <a:t>Дан список чисел. Превратите его в список квадратов этих чисел.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86CB24-36CD-4E1D-9018-5E362AD9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5" y="3435099"/>
            <a:ext cx="11327690" cy="25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3E308-AB58-4C38-BD2A-95A2B9D4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3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0592CE-D60C-4967-B0D7-6FE93F9C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Необходимо вывести список в обратном порядке.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A584BF-7392-42DB-BBC7-C7E51880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71" y="3429000"/>
            <a:ext cx="10204829" cy="26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656A3-259F-441E-B244-A2574BE8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4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FA8D0-F758-46EB-B214-A63FBB01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Напишите программу на Python, чтобы получить наименьшее число из списка.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6A5F5D-BD16-470D-B53B-17C49702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074" y="3061914"/>
            <a:ext cx="7711851" cy="31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9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E6BFC-8037-4A3E-95B0-8BD97F08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занятия: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D004E-9C16-40C5-A363-0E41A28A7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Выучить понятие список</a:t>
            </a:r>
          </a:p>
          <a:p>
            <a:r>
              <a:rPr lang="ru-RU" dirty="0"/>
              <a:t>Научиться получать доступ к элементам списка</a:t>
            </a:r>
          </a:p>
          <a:p>
            <a:r>
              <a:rPr lang="ru-RU" dirty="0"/>
              <a:t>Изучить понятие двумерный список</a:t>
            </a:r>
          </a:p>
          <a:p>
            <a:r>
              <a:rPr lang="ru-RU" dirty="0"/>
              <a:t>Научиться работать с отрицательными индексами</a:t>
            </a:r>
          </a:p>
          <a:p>
            <a:r>
              <a:rPr lang="ru-RU" dirty="0"/>
              <a:t>Изучить функцию </a:t>
            </a:r>
            <a:r>
              <a:rPr lang="en-US" dirty="0" err="1"/>
              <a:t>len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Научиться работать с инструкцией </a:t>
            </a:r>
            <a:r>
              <a:rPr lang="en-US" dirty="0"/>
              <a:t>del</a:t>
            </a:r>
            <a:endParaRPr lang="ru-RU" dirty="0"/>
          </a:p>
          <a:p>
            <a:r>
              <a:rPr lang="ru-RU" dirty="0"/>
              <a:t>Научиться работать с конкатенацией списков</a:t>
            </a:r>
          </a:p>
          <a:p>
            <a:r>
              <a:rPr lang="ru-RU" dirty="0"/>
              <a:t>Научить работать со списками</a:t>
            </a:r>
          </a:p>
          <a:p>
            <a:r>
              <a:rPr lang="ru-RU" dirty="0"/>
              <a:t> Научиться работать с операторами </a:t>
            </a:r>
            <a:r>
              <a:rPr lang="en-US" dirty="0"/>
              <a:t>in</a:t>
            </a:r>
            <a:r>
              <a:rPr lang="ru-RU" dirty="0"/>
              <a:t> и </a:t>
            </a:r>
            <a:r>
              <a:rPr lang="en-US" dirty="0"/>
              <a:t>not in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7809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938DA-2C53-4660-A59B-95723546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список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BF463-11DF-4787-B269-4654A0B6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Список – это значение, которое представляет собой коллекцию значений, образующих упорядоченную последовательность.</a:t>
            </a:r>
          </a:p>
          <a:p>
            <a:pPr marL="0" indent="0">
              <a:buNone/>
            </a:pPr>
            <a:r>
              <a:rPr lang="ru-RU" dirty="0"/>
              <a:t>	Список задаётся в квадратных скобках, между элементами списка ставится </a:t>
            </a:r>
            <a:r>
              <a:rPr lang="en-US" dirty="0"/>
              <a:t>“</a:t>
            </a:r>
            <a:r>
              <a:rPr lang="ru-RU" b="1" dirty="0"/>
              <a:t>,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Список может хранить только строки, только численные типы данных, так и одновременно строки и численные типы данных.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461653-EB1A-4688-BC2D-08DCC468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15" y="4991109"/>
            <a:ext cx="4483369" cy="18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6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8B246-E3D5-4E0B-BADD-5302FF1A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отдельному элементу списка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6099C2-ADC6-4F56-8894-330289B7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Доступ к элементу списка осуществляется при помощи индекса и переменной в которой хранится списковое значение. Возьмём список </a:t>
            </a:r>
            <a:r>
              <a:rPr lang="en-US" dirty="0"/>
              <a:t>spam</a:t>
            </a:r>
            <a:r>
              <a:rPr lang="ru-RU" dirty="0"/>
              <a:t> из прошлого примера. В нём хранятся значения </a:t>
            </a:r>
            <a:r>
              <a:rPr lang="en-US" dirty="0"/>
              <a:t>[‘</a:t>
            </a:r>
            <a:r>
              <a:rPr lang="en-US" dirty="0" err="1"/>
              <a:t>cat’,’bat’,’rat’,’elephant</a:t>
            </a:r>
            <a:r>
              <a:rPr lang="en-US" dirty="0"/>
              <a:t>’]</a:t>
            </a:r>
            <a:r>
              <a:rPr lang="ru-RU" dirty="0"/>
              <a:t>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Индексация осуществляется с 0 и до </a:t>
            </a:r>
            <a:r>
              <a:rPr lang="en-US" dirty="0"/>
              <a:t>(</a:t>
            </a:r>
            <a:r>
              <a:rPr lang="ru-RU" dirty="0"/>
              <a:t>количества всех элементов</a:t>
            </a:r>
            <a:r>
              <a:rPr lang="en-US" dirty="0"/>
              <a:t>)</a:t>
            </a:r>
            <a:r>
              <a:rPr lang="ru-RU" dirty="0"/>
              <a:t> – 1. Обратится к первому элементу списка </a:t>
            </a:r>
            <a:r>
              <a:rPr lang="en-US" dirty="0"/>
              <a:t>spam</a:t>
            </a:r>
            <a:r>
              <a:rPr lang="ru-RU" dirty="0"/>
              <a:t> мы можем при помощи </a:t>
            </a:r>
            <a:r>
              <a:rPr lang="en-US" dirty="0"/>
              <a:t>spam[0]</a:t>
            </a:r>
            <a:r>
              <a:rPr lang="ru-RU" dirty="0"/>
              <a:t>. Ко второму при помощи </a:t>
            </a:r>
            <a:r>
              <a:rPr lang="en-US" dirty="0"/>
              <a:t>spam[1]</a:t>
            </a:r>
            <a:r>
              <a:rPr lang="ru-RU" dirty="0"/>
              <a:t> и так далее. При написании </a:t>
            </a:r>
            <a:r>
              <a:rPr lang="en-US" dirty="0"/>
              <a:t>spam[0]</a:t>
            </a:r>
            <a:r>
              <a:rPr lang="ru-RU" dirty="0"/>
              <a:t> мы получим значение равное </a:t>
            </a:r>
            <a:r>
              <a:rPr lang="en-US" dirty="0"/>
              <a:t>‘cat’.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Если мы попытаемся использовать индекс значение которого больше количества элементов, то мы получим ошибку </a:t>
            </a:r>
            <a:r>
              <a:rPr lang="en-US" dirty="0" err="1"/>
              <a:t>IndexError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Индекс должен быть строго целочисленным.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2361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3440387-0E7C-40FF-B465-2787F95C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Элементом списка может быть список. Доступ к значениям таких списков осуществляется при помощи нескольких </a:t>
            </a:r>
            <a:r>
              <a:rPr lang="ru-RU" dirty="0" err="1"/>
              <a:t>игндексов</a:t>
            </a:r>
            <a:r>
              <a:rPr lang="ru-RU" dirty="0"/>
              <a:t>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9D85BE-4B79-424C-9E51-791B85095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36" y="2521218"/>
            <a:ext cx="8375128" cy="17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C668C-3D25-48A0-8E40-EDE0077D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Отрицательные индексы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03278-CD60-4460-B8B1-62132F0B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  Несмотря на то что отсчёт индексов начинается с нуля, в качестве индекса разрешено использовать отрицательные числа. Так -1 индекс будет указывать на последний элемент списка, -2 на предпоследний и так далее.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60389D-A483-4021-BB95-DE162AB0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68" y="3748273"/>
            <a:ext cx="9903032" cy="22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1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0633F-596D-4DA7-BEE2-C9A8202A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длинны списка при помощи </a:t>
            </a:r>
            <a:r>
              <a:rPr lang="en-US" dirty="0" err="1"/>
              <a:t>len</a:t>
            </a:r>
            <a:r>
              <a:rPr lang="en-US" dirty="0"/>
              <a:t>()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31AB8-5A00-4894-ABF4-56B67CE8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Функция </a:t>
            </a:r>
            <a:r>
              <a:rPr lang="en-US" dirty="0" err="1"/>
              <a:t>len</a:t>
            </a:r>
            <a:r>
              <a:rPr lang="ru-RU" dirty="0"/>
              <a:t>() возвращает количество значений содержащиеся в переданном ей списке, а в случае передачи ей строкового значения возвращает количество символов в строке.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5FE429-BD27-45A6-AFFD-A74E57F3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43" y="3429000"/>
            <a:ext cx="8371713" cy="14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7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E355C-8B1C-4C22-AFA6-69095003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значений из списка при помощи инструкции </a:t>
            </a:r>
            <a:r>
              <a:rPr lang="en-US" dirty="0"/>
              <a:t>del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1003A-D227-45E3-AC82-CCF30CB5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Инструкция </a:t>
            </a:r>
            <a:r>
              <a:rPr lang="en-US" dirty="0"/>
              <a:t>del</a:t>
            </a:r>
            <a:r>
              <a:rPr lang="ru-RU" dirty="0"/>
              <a:t> удаляет из списка значение с заданным индексом. Все значения, находящиеся после удалённого, сдвигаются к началу списка на одну позицию. 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B2C318-F988-48EC-A1E6-09CFA668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86" y="3429000"/>
            <a:ext cx="7837028" cy="23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F2312-7F6B-4F64-BB7E-B41BE68D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и репликация списков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EB36C-AA67-4783-929E-3F0F1BF0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 помощью оператора + можно объединить два списка в новый список аналогично тому, как с помощью этого же оператора можно объединить два строковых значения в одну строку. Кроме того умножая список на целое число, можно повторить этот список заданное количество раз.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23977-CFA9-4856-9A75-D03578AF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65" y="4001294"/>
            <a:ext cx="6731270" cy="24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328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640</Words>
  <Application>Microsoft Office PowerPoint</Application>
  <PresentationFormat>Широкоэкранный</PresentationFormat>
  <Paragraphs>48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Raleway</vt:lpstr>
      <vt:lpstr>Тема Office</vt:lpstr>
      <vt:lpstr>Списки и кортежи в Python</vt:lpstr>
      <vt:lpstr>Цели занятия:</vt:lpstr>
      <vt:lpstr>Что такое список</vt:lpstr>
      <vt:lpstr>Доступ к отдельному элементу списка</vt:lpstr>
      <vt:lpstr>Презентация PowerPoint</vt:lpstr>
      <vt:lpstr>Отрицательные индексы</vt:lpstr>
      <vt:lpstr>Получение длинны списка при помощи len()</vt:lpstr>
      <vt:lpstr>Удаление значений из списка при помощи инструкции del</vt:lpstr>
      <vt:lpstr>Конкатенация и репликация списков</vt:lpstr>
      <vt:lpstr>Получение списка при помощи среза</vt:lpstr>
      <vt:lpstr>Операторы in и not in</vt:lpstr>
      <vt:lpstr>Задача 1 </vt:lpstr>
      <vt:lpstr>Задача 2 </vt:lpstr>
      <vt:lpstr>Задача 3</vt:lpstr>
      <vt:lpstr>Задача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и кортежи в Python</dc:title>
  <dc:creator>Ivan Laptev</dc:creator>
  <cp:lastModifiedBy>Ivan Laptev</cp:lastModifiedBy>
  <cp:revision>8</cp:revision>
  <dcterms:created xsi:type="dcterms:W3CDTF">2023-02-08T15:27:27Z</dcterms:created>
  <dcterms:modified xsi:type="dcterms:W3CDTF">2023-02-08T16:41:16Z</dcterms:modified>
</cp:coreProperties>
</file>