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DEA7B-86A8-497F-80FB-94EEB1D1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D116CE-7AB0-4619-86C8-36F0FE93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44C9C-A39F-4344-9419-3B5AF4D2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40886-3191-45D8-8C66-9B6711F9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3A93-49AE-4095-92EA-96335F51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30599-98AA-425B-AC02-A8AE115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2C5952-8BAE-4A18-AE07-AD1F1558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95ABE-1B1A-45B2-AB09-842F7DFE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343AF-2380-4EFF-A958-0C1343F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61D9-74BF-4CEE-84E9-98E8F637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7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8DE100-1012-461F-87C0-F7A3F0025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52768-FCD9-46EC-894C-4A2F10BB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39090-B2F4-4532-9382-399CEB3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3CB13-EE4A-4193-8FD5-22E6B5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539CE-4913-4325-A7B8-5C16E2CA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BD1C9-18F0-41E1-994B-8FCE0535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76D75-E0B8-4185-BCAC-F277D8A0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1273C-2BF4-4FD6-988C-4A51E737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1024-4565-4F2F-BFBC-B054AA14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EB417-7B2C-4889-A26D-9F297665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4CA5-8925-40A4-AC7C-936B79A6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5ADDC-667B-46B0-98FC-D2027519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5B990-DA64-45A0-A7ED-68EA434C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432E0-871E-490C-855B-26243BD8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5CA93-8C97-4379-A517-CB8DBDEA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252A4-6349-4802-A78A-F66B713B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F6B4C-9E56-43AA-B2E5-101F71BD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70C53E-9739-428E-AA24-B4E5217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596D9-7351-4F10-9E06-90B34C34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EFD6E-697C-4EEB-99DB-951883DE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D3974B-2E32-499F-9027-028FB00D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1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18DA6-80BA-4DF9-AE6C-9AC5CC1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D622C-DE53-4FA6-AF05-68616292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5E594F-9B54-476B-BE21-F7059AF8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11C27-E5A0-4DEE-9238-34CC481B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E72916-D3E5-416F-BB35-7C6B2C58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743DF-FCEB-417F-8C49-07E4AC9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9E833D-6270-4CB0-9D9E-408AD2A1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FD8360-31FF-4E82-AA2F-1368413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73F7E-C383-438C-9E0F-1E32C66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D00ABD-DBA2-4C09-9E7C-F43B89AA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D37ABE-EF08-4380-8144-6D8A83D5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4B8621-C0A2-4FC3-B12B-4A0F5AE0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832C99-CCCD-413D-BAB3-F8E2DFCC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866D0E-061C-4525-8210-0378E3A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7DA46-2A67-4D99-B0DA-441AF0C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B76E-FCD5-4C3D-96B8-824D1C53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79887-7E41-46B0-93B9-379147B6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1669B4-5C3B-4DB2-896B-3E71E73F8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7A5F2-7302-4346-A559-EFBA6456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B3B9-C9AC-4281-8A22-1EF04ABB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251C54-EBE1-4D53-876C-E0EC1C03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E417-2701-446A-B21E-231C6769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989906-3387-4867-96F0-5B9726408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6F6FBA-FE6B-4D84-ACCD-2761802B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AE02C-5757-4871-8D5D-B2706E10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5E46D9-341F-4153-8AD6-2365C37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0D76F4-87C3-43A5-AFFC-AC923085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9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54189-18D1-403A-907C-F259DC84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D0592-7DFD-41C0-806A-5B2D1C86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965E0-444B-475A-B692-B63387CDB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5A92-017F-4036-9D8E-707975AA42B1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29968-FA8A-4D31-813F-888FE4AB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4B088-452C-4F4F-B5CC-82A994A0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7E60-BD1B-4744-ACFB-357BF2CF8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1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BFA29-FD95-4A56-A2C6-540490557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39DB65-ECC8-4E38-9C74-D9A00C6EB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04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B31F4-0E17-4C09-B06B-A534588B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01D01-45AC-4284-AD75-261F7C31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3" y="2236145"/>
            <a:ext cx="3372321" cy="3219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4EA95D-6182-4D43-B8D4-01F44ADB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29" y="2570403"/>
            <a:ext cx="3806913" cy="27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3CC24-4614-4FA7-8291-9A4F66DF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19522-0795-42CF-A533-A7424009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программу, которая принимает строку и выводит ее в обратном порядке.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6CFE4A-B25E-45C9-BBF6-1F9F2625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31" y="3429000"/>
            <a:ext cx="6911538" cy="14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7C9D9-C873-4B9D-A9B2-DAD25F12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71FA-F23F-4BBD-B68C-C5068B03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программу, которая принимает две строки и выводит их объединение.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1D646-643D-433F-A471-C530A565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22" y="3300352"/>
            <a:ext cx="8366555" cy="18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7C9D9-C873-4B9D-A9B2-DAD25F12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71FA-F23F-4BBD-B68C-C5068B03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	Напишите программу, которая принимает строку и выводит количество гласных букв в этой строке.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9824C8-6420-4B46-8D3D-763E6505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3" y="3429000"/>
            <a:ext cx="6176954" cy="23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0AB48-7C21-450C-993C-BB973B71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0BAFF-6D3D-4371-8050-2FCBF1D1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понятия строк</a:t>
            </a:r>
          </a:p>
          <a:p>
            <a:r>
              <a:rPr lang="ru-RU" dirty="0"/>
              <a:t>Научиться работать со строками</a:t>
            </a:r>
          </a:p>
          <a:p>
            <a:r>
              <a:rPr lang="ru-RU" dirty="0"/>
              <a:t>Изучить Репликацию строк</a:t>
            </a:r>
          </a:p>
          <a:p>
            <a:r>
              <a:rPr lang="ru-RU" dirty="0"/>
              <a:t>Изучить </a:t>
            </a:r>
            <a:r>
              <a:rPr lang="ru-RU" dirty="0" err="1"/>
              <a:t>конкатенцацию</a:t>
            </a:r>
            <a:r>
              <a:rPr lang="ru-RU" dirty="0"/>
              <a:t> строк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9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A14F-F2A7-4C4E-B260-F1DC84ED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строки?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F9123-067A-406B-93B0-09A846CE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– это своеобразный массив символов (</a:t>
            </a:r>
            <a:r>
              <a:rPr lang="en-US" dirty="0"/>
              <a:t>char)</a:t>
            </a:r>
            <a:r>
              <a:rPr lang="ru-RU" dirty="0"/>
              <a:t>. Но выведенные в отдельный тип данных</a:t>
            </a:r>
          </a:p>
          <a:p>
            <a:pPr marL="0" indent="0">
              <a:buNone/>
            </a:pPr>
            <a:r>
              <a:rPr lang="ru-RU" dirty="0"/>
              <a:t>У строк есть различные особенности некоторые из которых мы сегодня и рассмотрим</a:t>
            </a:r>
          </a:p>
        </p:txBody>
      </p:sp>
    </p:spTree>
    <p:extLst>
      <p:ext uri="{BB962C8B-B14F-4D97-AF65-F5344CB8AC3E}">
        <p14:creationId xmlns:p14="http://schemas.microsoft.com/office/powerpoint/2010/main" val="192379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44192-FFA7-407E-9AA9-35B131B3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A9D4-0994-4503-8F6F-A3BF11A7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Конкатенация - сложение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CF624-FD8C-4C40-867D-35C41E84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09" y="2858466"/>
            <a:ext cx="4008181" cy="2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F215B-79F0-4B54-94DD-E19FA2A2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E4F74-DD0D-4D29-B82A-D11832DB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Репликация – дублирование= 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DBFEF5-5F0F-467C-93C1-27AD9A69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7" y="3729793"/>
            <a:ext cx="265784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C7B5-E216-4369-ABAD-070F6FE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len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34F42-663F-426B-BE17-0FF14F0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такое функция </a:t>
            </a:r>
            <a:r>
              <a:rPr lang="en-US" dirty="0" err="1"/>
              <a:t>len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AF8D1B-F5C7-4794-9371-DDB0F177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75" y="2992458"/>
            <a:ext cx="2619250" cy="8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8FDA0-4A98-4D9C-AC16-C1F55CB9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 в строках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A84F4-925E-4CBD-8AB5-9B61807F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Индексы в строках тоже самое что и индексы в листах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61744D-30F0-48B4-995D-924D0DD6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735" y="2986740"/>
            <a:ext cx="272453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FCED91-B0DC-4F2C-96F6-6717E2DF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Что мы заметили о строках.</a:t>
            </a:r>
          </a:p>
          <a:p>
            <a:pPr marL="0" indent="0">
              <a:buNone/>
            </a:pPr>
            <a:r>
              <a:rPr lang="ru-RU" dirty="0"/>
              <a:t>	Строки имеют большое количество функций таких же как и списки.</a:t>
            </a:r>
          </a:p>
          <a:p>
            <a:pPr marL="0" indent="0">
              <a:buNone/>
            </a:pPr>
            <a:r>
              <a:rPr lang="ru-RU" dirty="0"/>
              <a:t>У них есть:</a:t>
            </a:r>
          </a:p>
          <a:p>
            <a:pPr marL="0" indent="0">
              <a:buNone/>
            </a:pPr>
            <a:r>
              <a:rPr lang="ru-RU" dirty="0"/>
              <a:t>Доступ по индексы</a:t>
            </a:r>
          </a:p>
          <a:p>
            <a:pPr marL="0" indent="0">
              <a:buNone/>
            </a:pPr>
            <a:r>
              <a:rPr lang="en-US" dirty="0"/>
              <a:t>Len</a:t>
            </a:r>
          </a:p>
          <a:p>
            <a:pPr marL="0" indent="0">
              <a:buNone/>
            </a:pPr>
            <a:r>
              <a:rPr lang="ru-RU" dirty="0"/>
              <a:t>Конкатенация</a:t>
            </a:r>
          </a:p>
          <a:p>
            <a:pPr marL="0" indent="0">
              <a:buNone/>
            </a:pPr>
            <a:r>
              <a:rPr lang="ru-RU" dirty="0"/>
              <a:t>Репликация</a:t>
            </a:r>
          </a:p>
          <a:p>
            <a:pPr marL="0" indent="0">
              <a:buNone/>
            </a:pPr>
            <a:r>
              <a:rPr lang="ru-RU" dirty="0"/>
              <a:t>СРЕЗЫ</a:t>
            </a:r>
          </a:p>
        </p:txBody>
      </p:sp>
    </p:spTree>
    <p:extLst>
      <p:ext uri="{BB962C8B-B14F-4D97-AF65-F5344CB8AC3E}">
        <p14:creationId xmlns:p14="http://schemas.microsoft.com/office/powerpoint/2010/main" val="419076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32610-AC1D-428D-B6BB-93B5115F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срезы и как они работают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8F51-D570-4D7B-85D4-3137899A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Срезы это способ получить новую строку из уже существующей, путем </a:t>
            </a:r>
            <a:r>
              <a:rPr lang="en-US" dirty="0"/>
              <a:t>“</a:t>
            </a:r>
            <a:r>
              <a:rPr lang="ru-RU" dirty="0"/>
              <a:t>вырезания</a:t>
            </a:r>
            <a:r>
              <a:rPr lang="en-US" dirty="0"/>
              <a:t>”</a:t>
            </a:r>
            <a:r>
              <a:rPr lang="ru-RU" dirty="0"/>
              <a:t> части старой строки. При этом старая строка не изменяется а получается новая.</a:t>
            </a:r>
          </a:p>
          <a:p>
            <a:pPr marL="0" indent="0">
              <a:buNone/>
            </a:pPr>
            <a:r>
              <a:rPr lang="ru-RU" dirty="0"/>
              <a:t>	Почему мы получаем новую строку при срезе, а старая не изменяется?</a:t>
            </a:r>
          </a:p>
        </p:txBody>
      </p:sp>
    </p:spTree>
    <p:extLst>
      <p:ext uri="{BB962C8B-B14F-4D97-AF65-F5344CB8AC3E}">
        <p14:creationId xmlns:p14="http://schemas.microsoft.com/office/powerpoint/2010/main" val="171911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Строки Python</vt:lpstr>
      <vt:lpstr>Цели:</vt:lpstr>
      <vt:lpstr>Что такое строки?</vt:lpstr>
      <vt:lpstr>Конкатенация строк</vt:lpstr>
      <vt:lpstr>Репликация строк</vt:lpstr>
      <vt:lpstr>Функция len</vt:lpstr>
      <vt:lpstr>Индексы в строках</vt:lpstr>
      <vt:lpstr>Презентация PowerPoint</vt:lpstr>
      <vt:lpstr>Что такое срезы и как они работают</vt:lpstr>
      <vt:lpstr>Срезы</vt:lpstr>
      <vt:lpstr>Задача 1</vt:lpstr>
      <vt:lpstr>Задача 2</vt:lpstr>
      <vt:lpstr>Задача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Python</dc:title>
  <dc:creator>Ivan Laptev</dc:creator>
  <cp:lastModifiedBy>Ivan Laptev</cp:lastModifiedBy>
  <cp:revision>2</cp:revision>
  <dcterms:created xsi:type="dcterms:W3CDTF">2023-07-11T13:15:04Z</dcterms:created>
  <dcterms:modified xsi:type="dcterms:W3CDTF">2023-07-11T13:20:18Z</dcterms:modified>
</cp:coreProperties>
</file>