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E1224-D799-426C-83F5-3B2616E0E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0F90E1-A608-44B5-946E-C7A77EA65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43E404-4414-4E8F-AE8C-94AEB129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AB98-4BFB-4AB4-979C-1E5BDD627FFA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B8304-39EC-42EB-8563-E4E6B75B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DED81E-5467-4710-92A7-E5E6785B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756B-F145-4937-A61D-1EE21B26ED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05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7B913-612C-4F0A-B38B-7AF41617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71842E-E932-4E44-B4D0-8101618A5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61B8A0-1CF9-484C-8A37-34D860E4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AB98-4BFB-4AB4-979C-1E5BDD627FFA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E79AC1-47ED-4A90-9245-142450A3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774C69-2B3C-4880-AEB0-6D443DC5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756B-F145-4937-A61D-1EE21B26ED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5D3347C-110D-4738-B10B-90F463385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509280-F6F7-474B-A115-48F15A73E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952FCE-AD2F-496C-BAEF-C326298B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AB98-4BFB-4AB4-979C-1E5BDD627FFA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9086D0-5747-40D4-9106-D5992735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572A2-3D29-4EE6-B219-4C3948CC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756B-F145-4937-A61D-1EE21B26ED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9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D0920-116A-444F-A72E-ACECFAB3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F5613-88EC-4AF0-975F-F13A8D724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7257F9-F554-44A0-B5DB-6721AAD4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AB98-4BFB-4AB4-979C-1E5BDD627FFA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839F4B-0B6A-4E36-9F27-4D7EE7AB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0932B2-01CD-47B5-8E32-6EE4634A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756B-F145-4937-A61D-1EE21B26ED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31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E6EB95-4FC5-427B-AD3E-9FF783C7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A7B8FC-409C-4216-A5D9-2A7F52B4C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D972E5-7872-48CB-8858-C403F4B4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AB98-4BFB-4AB4-979C-1E5BDD627FFA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A68740-34DD-4B7F-8237-C72FAED4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358BBE-B0E7-4E35-B72B-C6005B8A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756B-F145-4937-A61D-1EE21B26ED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64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F6E28-C7AA-4909-9048-9384758E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54780-B3F0-4639-BBFE-54037D0A3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640E8E-008A-46C0-9473-6D8635D81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AA1E44-FF34-4F59-9BE8-896988A7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AB98-4BFB-4AB4-979C-1E5BDD627FFA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2A9D37-BD41-4E77-BE32-E686C051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0122BB-1515-468D-958B-FB661456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756B-F145-4937-A61D-1EE21B26ED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39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E7B75-B1E4-47A8-B329-88487C82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FB3539-F6FA-421F-8D79-5EDA94FFF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2FE7B2-64DA-49B2-840E-E475F8C1E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4A7849-B215-43FF-9ABF-61722F0FA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90F57F-07DD-451B-96EE-67147171F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931490-ABBE-46F9-B143-EE38C3BE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AB98-4BFB-4AB4-979C-1E5BDD627FFA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05681D-1F70-4686-B72A-25129503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6EC2F0-E1D4-49D6-AF47-BBD94C43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756B-F145-4937-A61D-1EE21B26ED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5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4AA41-E4ED-4B1F-8305-F275080D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0A4441-303E-4538-84DB-E8EFE3DB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AB98-4BFB-4AB4-979C-1E5BDD627FFA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4BD0DF-8EB4-42CA-B2D4-A9B4B46B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12D597-3087-4622-8580-0F43883E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756B-F145-4937-A61D-1EE21B26ED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87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AFAE22-A515-4BB6-BE5F-C8277CF5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AB98-4BFB-4AB4-979C-1E5BDD627FFA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31776B-514F-40B0-AE7B-94C5A63F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39E7E8-52BF-4283-BA1A-2975926C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756B-F145-4937-A61D-1EE21B26ED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50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AA0-5F56-423C-A4CD-5D83BF94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9C849-2B11-40B8-B23B-74FE7510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31DBF4-BB2A-4DCF-8689-F71E4114F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94450D-3185-40C3-B8D7-29876B31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AB98-4BFB-4AB4-979C-1E5BDD627FFA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57049-4C66-47A9-80C6-DDB65A73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825177-0100-4FFA-A4F6-B0E074DC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756B-F145-4937-A61D-1EE21B26ED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35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92537-3FB4-4B2A-9269-A5453942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5D279B-E9D3-4F6E-9ACB-037C4F8D0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03307F-D0C9-4E84-B900-5779FC793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4A065E-8CA0-4465-82A5-04CDAA86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AB98-4BFB-4AB4-979C-1E5BDD627FFA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C5FDD9-0935-4E3D-912B-5F1ED2C9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74279C-8FFA-4ECE-BC14-95B09AE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756B-F145-4937-A61D-1EE21B26ED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58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B26F3-7B37-44C1-9E74-FDE24C67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6F8050-3505-4B9F-A94F-16879D7BA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21A8EE-F45C-4EF7-9697-3B2A46051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AB98-4BFB-4AB4-979C-1E5BDD627FFA}" type="datetimeFigureOut">
              <a:rPr lang="ru-RU" smtClean="0"/>
              <a:t>09.06.2023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C8B095-B41D-479B-8C98-A34997F46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241DFA-A5D0-42CE-988D-981D15A07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D756B-F145-4937-A61D-1EE21B26ED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7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73317-8F22-44CD-B20F-AED921A5A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Черепашья графика</a:t>
            </a:r>
            <a:br>
              <a:rPr lang="ru-RU" dirty="0"/>
            </a:b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82004F-5992-43F7-8DB5-243D03366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62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C9342-6A02-4080-ACDE-AD2080E6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менять цвет?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7D078-8767-4502-90FF-5E746120E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Для того чтобы мы имели возможность менять цвет нам надо создать объект черепахи ( добавить её в программу).</a:t>
            </a:r>
          </a:p>
          <a:p>
            <a:pPr marL="0" indent="0">
              <a:buNone/>
            </a:pPr>
            <a:r>
              <a:rPr lang="ru-RU" dirty="0"/>
              <a:t>	Пример: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31C776-73A5-45FF-A0A1-1804BDEC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414" y="2849565"/>
            <a:ext cx="2962688" cy="29817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922AFE-DE71-4850-B95A-A9ACFD8B3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88" y="4001294"/>
            <a:ext cx="2657846" cy="19624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B2269A-578A-40A2-BE8B-F3720A847710}"/>
              </a:ext>
            </a:extLst>
          </p:cNvPr>
          <p:cNvSpPr txBox="1"/>
          <p:nvPr/>
        </p:nvSpPr>
        <p:spPr>
          <a:xfrm>
            <a:off x="6788382" y="2849564"/>
            <a:ext cx="50116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Мы также добавили: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('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', '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green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') определяет цвет линии и цвет заполнения. Черепашка теперь зеленая!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begin_fill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 и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end_fill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 обозначают начало и конец заполнения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48315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868FE8C-EA7E-4811-8C3A-CC781354B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05" y="2341980"/>
            <a:ext cx="4150895" cy="415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29379-C24D-4C31-AE8B-AE4FD49D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Координаты на плоскости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9F5E8E-6C5F-4673-BF7D-95435AE63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2905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Положение на плоскости определяется двумя числами, x и y: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Черепашку в программе можно перемещать функцией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goto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(x, y). x и y – числа, или переменные.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goto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(0, 0) переместит черепашку в начало координат.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2D44E6-5F00-49B3-A2E7-BDBE34B05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814" y="4736019"/>
            <a:ext cx="2429214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7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E880B-D91E-4A4E-BA97-2B1BF2E2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8170C-AB67-47AB-A99B-D339462A0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понятие черепашьей графики</a:t>
            </a:r>
          </a:p>
          <a:p>
            <a:r>
              <a:rPr lang="ru-RU" dirty="0"/>
              <a:t>Научиться управлять черепашкой</a:t>
            </a:r>
          </a:p>
          <a:p>
            <a:r>
              <a:rPr lang="ru-RU" dirty="0"/>
              <a:t>Научиться создавать черепашку</a:t>
            </a:r>
          </a:p>
          <a:p>
            <a:r>
              <a:rPr lang="ru-RU"/>
              <a:t>Научиться рисовать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59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7F6429B-86AA-4CF4-8CCD-5070A598A76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57" y="4102773"/>
            <a:ext cx="2951285" cy="295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AA733-45BE-4E26-9C90-0F80A538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такое?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21793-8B42-4FB0-AA44-2F4E9E1F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248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Черепашья графика, </a:t>
            </a:r>
            <a:r>
              <a:rPr lang="ru-RU" dirty="0" err="1"/>
              <a:t>turtle</a:t>
            </a:r>
            <a:r>
              <a:rPr lang="ru-RU" dirty="0"/>
              <a:t> – принцип организации библиотеки графического вывода, построенный на метафоре Черепахи, воображаемого </a:t>
            </a:r>
            <a:r>
              <a:rPr lang="ru-RU" dirty="0" err="1"/>
              <a:t>роботоподобного</a:t>
            </a:r>
            <a:r>
              <a:rPr lang="ru-RU" dirty="0"/>
              <a:t> устройства, которое перемещается по экрану или бумаге и поворачивается в заданных направлениях, при этом оставляя (или, по выбору, не оставляя) за собой нарисованный след заданного цвета и ширины.</a:t>
            </a:r>
          </a:p>
        </p:txBody>
      </p:sp>
    </p:spTree>
    <p:extLst>
      <p:ext uri="{BB962C8B-B14F-4D97-AF65-F5344CB8AC3E}">
        <p14:creationId xmlns:p14="http://schemas.microsoft.com/office/powerpoint/2010/main" val="157438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3C182-AEB6-4CC6-9196-F32F6619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ru-RU" b="1" i="1" dirty="0"/>
              <a:t>Проще: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B5692-ED91-4FBD-9ABC-96669AEB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8716"/>
            <a:ext cx="10515600" cy="106195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Черепашка ползает по экрану и рисует. Мы управляем черепашкой на плоскости при помощи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89617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71ECA-F298-4788-8971-D560D88D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Начало работы. Движения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9231C-7818-45E0-9ED5-04BBC4A90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первой строке необходимо добавить: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Мы командуем черепашкой простыми словами на английском языке.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поворот налево и направо,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forward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backward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движение вперед и назад. В программе каждое действие – вызов функции из модуля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turtle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Простая программа: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4D8632-05B3-4F94-833B-B163A1A8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172" y="1825625"/>
            <a:ext cx="2680885" cy="4151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DDEFF8-9316-4E75-8C6F-935916848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582" y="4488935"/>
            <a:ext cx="3260836" cy="21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6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28B86-215F-430F-BC2F-E4E1F503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274" y="252830"/>
            <a:ext cx="4311316" cy="1325563"/>
          </a:xfrm>
        </p:spPr>
        <p:txBody>
          <a:bodyPr/>
          <a:lstStyle/>
          <a:p>
            <a:r>
              <a:rPr lang="ru-RU" dirty="0"/>
              <a:t>Что произошло?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EED9C0-FD35-4B1B-8658-6D1AE1CCA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274" y="1825625"/>
            <a:ext cx="5915526" cy="435133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Поворот направо на 90 градусов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Движение вперед на 100 шагов (пикселей)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Поворот налево на 90 градусов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Движение назад на 100 шагов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45A8F9-7407-4BCA-9AC8-84DDA3E5A2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8" y="1209675"/>
            <a:ext cx="4572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4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86450B3-7AD2-4C9D-BA9C-21A6FC271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57" y="205372"/>
            <a:ext cx="8530389" cy="1270501"/>
          </a:xfrm>
        </p:spPr>
        <p:txBody>
          <a:bodyPr/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 похоже на черепашку, это ползающая стрелка! 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Исправим это: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397511-8579-4DEF-AB62-55884C9E5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019" y="840623"/>
            <a:ext cx="2324424" cy="8954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115250-F973-441A-99FC-CB91DA8F5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946" y="979464"/>
            <a:ext cx="3284621" cy="3170321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240278BF-CC6A-4561-9BCA-F886CFE58CDA}"/>
              </a:ext>
            </a:extLst>
          </p:cNvPr>
          <p:cNvSpPr txBox="1">
            <a:spLocks/>
          </p:cNvSpPr>
          <p:nvPr/>
        </p:nvSpPr>
        <p:spPr>
          <a:xfrm>
            <a:off x="1" y="2564624"/>
            <a:ext cx="8742946" cy="2557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Отлично! Теперь это черепашка, пусть и монохромная. Дополнительно, функция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exitonclick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 позволяет закрыть окно и завершить выполнение программы кликом мышкой по окну.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 еще можно использовать сокращенные названия функций: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fd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(100) вместо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forward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(100),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rt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вместо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lt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вместо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bk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вместо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backward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29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A68C7-91AF-4A62-A691-E9F7C36F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0FF45F-13F1-46AD-B5EF-DFE4B429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Попробуйте самостоятельно нарисовать прямоугольник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738DA4-C415-4604-BE62-BEFC37A74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69" y="2406080"/>
            <a:ext cx="6535062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4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CCBE5-8573-449D-8E2D-6A95804D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Геометрические фигуры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57EBF8-2BC0-471E-8EB7-296EE19A0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/>
              <a:t>Рисуем простые геометрические фигуры:</a:t>
            </a:r>
          </a:p>
          <a:p>
            <a:r>
              <a:rPr lang="ru-RU" dirty="0"/>
              <a:t>Прямая: просто движение вперед</a:t>
            </a:r>
          </a:p>
          <a:p>
            <a:r>
              <a:rPr lang="ru-RU" dirty="0"/>
              <a:t>Пятиконечная звезда: вперед, поворот на 144 градусов и так 5 раз.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5630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386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Черепашья графика Python</vt:lpstr>
      <vt:lpstr>Цели:</vt:lpstr>
      <vt:lpstr>Что это такое?</vt:lpstr>
      <vt:lpstr>Проще:</vt:lpstr>
      <vt:lpstr>Начало работы. Движения</vt:lpstr>
      <vt:lpstr>Что произошло?</vt:lpstr>
      <vt:lpstr>Презентация PowerPoint</vt:lpstr>
      <vt:lpstr>Задача 1</vt:lpstr>
      <vt:lpstr>Геометрические фигуры</vt:lpstr>
      <vt:lpstr>Как менять цвет?</vt:lpstr>
      <vt:lpstr>Координаты на плоскости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Черепашья графика Python</dc:title>
  <dc:creator>Ivan Laptev</dc:creator>
  <cp:lastModifiedBy>Ivan Laptev</cp:lastModifiedBy>
  <cp:revision>6</cp:revision>
  <dcterms:created xsi:type="dcterms:W3CDTF">2023-06-09T10:27:49Z</dcterms:created>
  <dcterms:modified xsi:type="dcterms:W3CDTF">2023-06-09T13:14:05Z</dcterms:modified>
</cp:coreProperties>
</file>