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F2E2D-AF41-4371-9381-0D84D802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252F65-D988-44C6-B1D2-C1B03891C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5FDBD-F620-4527-96C2-B487289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0A393-3072-43C8-94FF-D024C7D2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BC958-A8D2-4CED-997E-2CE9C7E6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60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C4849-DDD8-41E8-81D0-66178B55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288C72-182A-46A6-9A57-B06C8080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B7989-6722-4F75-ABBD-27CA064B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E08DF-907A-4C8D-A848-5923D4A1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CED5E-5CC1-4D24-9D3C-946BC4C2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A6F6AE-436A-45E7-9BBF-0D5C64F84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AED8D0-00F1-4411-B05B-19287ADE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9EA14-F0BB-4E3D-9D76-C634FF6A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4B854-6553-4601-8CA8-CED4C610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E8240-10FE-42D3-9480-FD3CCCF2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4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19F2A-36CC-49BE-8D7D-88E5116E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71185-8720-425E-BFDC-0BF77CF3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63D6A-43B6-4F86-ADEC-B60F29B9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D33E8-2221-4D96-A523-0499618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4F9B4-52DC-41E9-9110-207B55B5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2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70FE8-2F22-4585-9038-26A62B8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585AE-C59D-4634-80E7-C94FD4E1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BABE48-BC30-4EF7-AF78-5840E502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DEBA2-2924-4A1A-A6CC-8336B454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1B888-4E15-4EEC-B63F-656E401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9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F4FD-72F9-418E-9314-C0712083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CD7BE-7AEB-4B54-BBCB-9E9AA5C6F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5A5446-D5D9-470A-8431-B83211318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CF713B-E67F-41C2-9878-06BE0D71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E09FC1-D317-4AE0-9044-11DE5AF7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F45FC-0165-4AB0-BDB3-7F3B0789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7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82CE-EFD7-4415-A020-5AAB240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23E56-46C5-4138-8C00-E8E82FC1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B8517-8FC0-46B0-AFD5-03B17248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0C1037-0CB6-443A-8DF1-4D5B8C72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D84056-9F76-4D97-B152-13926BE90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282FCD-C665-4E8F-9733-6F8FA26F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365A1C-FC1C-4DA2-AC3B-44AA12F6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5B1145-52B2-4C69-B5E4-05E0AD1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7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1DE4D-1D41-428C-B812-7047B85B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C3E3E-FD8E-421C-B8BD-FD6552ED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0DEF17-DC58-4D75-AD34-33B2568A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88545D-7A55-4794-A555-ADF6BD2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614424-784F-47ED-826A-2D094293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9E01CC-BF49-4F5D-BD65-8044BE51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21384F-7AC0-4A94-8CDA-85A9759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15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A9AD-8690-4E9E-9D4D-E0602B14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59490-C48D-4F3C-BC6D-E5F2FF4B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2C0B72-D251-4C77-B4DB-4C796E5E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09480-D29B-46CB-AA9D-EF052962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4CA7F-C028-4F1B-AB5E-9F4D6EF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BF2BCF-89EA-4CC8-A6EB-7B2E77F2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280F0-5616-4C71-802D-C17CAC06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2619A0-2E32-4BB5-8AE0-659746F6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DE2998-53D7-4A20-9135-C851E0B6E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C594C6-0985-4811-B9CF-30036F18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38001-8F6B-421F-9995-5C5E8DCC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D0F48-CAAD-456B-8750-FCE7A27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9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C70D-521B-4ED1-B78D-71E538B7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98CFAA-6209-4E34-B476-49D134E0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DB9D9-BB6A-47DF-8CDA-9BB89CEB4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DAC-CB39-49F2-AABE-0C2A897402B5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5D100-CDAA-4E50-84F0-177C2F9A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56C55B-162B-424E-9CF6-FE782116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B4E9-C1FA-4C92-93AE-4994C9A6E0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C0A43-E032-4002-BC65-5AB90ADDB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GUI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tkinter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6BC4FF-73B4-4467-B0BA-DF8FB183A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CD79C-B27A-40AA-9C56-A716DA32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виджета </a:t>
            </a:r>
            <a:r>
              <a:rPr lang="en-US" dirty="0"/>
              <a:t>Button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1F4E-0A59-4965-AFA1-A5B36947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Начнем с добавления кнопки в окно. Кнопка создается и добавляется в окно так же, как и метка: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Наш код будет выглядеть вот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516347-2104-4BAF-B2F1-447046D2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66" y="2705815"/>
            <a:ext cx="5943267" cy="7231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BCB6A-5973-4165-A971-52392440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18" y="3723838"/>
            <a:ext cx="614448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41C60-0619-4FA0-BB8E-311EC769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цвета текста и фона у </a:t>
            </a:r>
            <a:r>
              <a:rPr lang="ru-RU" dirty="0" err="1"/>
              <a:t>Button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544A5-949E-4B1A-B46A-3361734D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Вы можете поменять цвет текста кнопки или любого другого виджета, используя свойство </a:t>
            </a:r>
            <a:r>
              <a:rPr lang="ru-RU" dirty="0" err="1"/>
              <a:t>fg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	Кроме того, вы можете поменять цвет фона любого виджета, используя свойство </a:t>
            </a:r>
            <a:r>
              <a:rPr lang="ru-RU" dirty="0" err="1"/>
              <a:t>bg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E96588-DDF9-4B07-BBBC-66D81764D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04" y="3612004"/>
            <a:ext cx="10006191" cy="3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9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1F099-FEF7-4654-804F-5760512B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</a:t>
            </a:r>
            <a:r>
              <a:rPr lang="en-US" dirty="0"/>
              <a:t>Click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1205A-0C83-4714-B6F6-C9822633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Для начала, мы запишем функцию, которую нужно выполнить при нажатии кнопки: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Затем мы подключим ее с помощью кнопки, указав следующую ​​функцию: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Обратите внимание: </a:t>
            </a:r>
            <a:r>
              <a:rPr lang="ru-RU" dirty="0"/>
              <a:t>мы пишем </a:t>
            </a:r>
            <a:r>
              <a:rPr lang="ru-RU" i="1" dirty="0" err="1"/>
              <a:t>clicked</a:t>
            </a:r>
            <a:r>
              <a:rPr lang="ru-RU" dirty="0"/>
              <a:t>, а не </a:t>
            </a:r>
            <a:r>
              <a:rPr lang="ru-RU" i="1" dirty="0" err="1"/>
              <a:t>clicked</a:t>
            </a:r>
            <a:r>
              <a:rPr lang="ru-RU" i="1" dirty="0"/>
              <a:t>() </a:t>
            </a:r>
            <a:r>
              <a:rPr lang="ru-RU" dirty="0"/>
              <a:t>с круглыми скобками. Теперь полный код будет выглядеть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360E61-CB5F-4240-8DE2-FF9D5BFA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2597779"/>
            <a:ext cx="4172532" cy="571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C4751-C286-4A3B-A0E9-1689D8A9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627" y="4013326"/>
            <a:ext cx="605874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1848FD-C41E-44CA-9B8A-FF32BEDF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90339"/>
            <a:ext cx="615400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ADC87-BD75-4A7D-9116-DFC2888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ввода с использованием класса </a:t>
            </a:r>
            <a:r>
              <a:rPr lang="ru-RU" dirty="0" err="1"/>
              <a:t>Entry</a:t>
            </a:r>
            <a:r>
              <a:rPr lang="ru-RU" dirty="0"/>
              <a:t> (текстовое поле </a:t>
            </a:r>
            <a:r>
              <a:rPr lang="ru-RU" dirty="0" err="1"/>
              <a:t>Tkinter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AEBE2-FEF5-4F04-B34D-2305D416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предыдущих примерах GUI Python мы ознакомились со способами добавления простых виджетов, а теперь попробуем получить пользовательский ввод, используя класс </a:t>
            </a:r>
            <a:r>
              <a:rPr lang="ru-RU" dirty="0" err="1"/>
              <a:t>Tkinter</a:t>
            </a:r>
            <a:r>
              <a:rPr lang="ru-RU" dirty="0"/>
              <a:t> </a:t>
            </a:r>
            <a:r>
              <a:rPr lang="ru-RU" dirty="0" err="1"/>
              <a:t>Entry</a:t>
            </a:r>
            <a:r>
              <a:rPr lang="ru-RU" dirty="0"/>
              <a:t> (текстовое поле </a:t>
            </a:r>
            <a:r>
              <a:rPr lang="ru-RU" dirty="0" err="1"/>
              <a:t>Tkinter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r>
              <a:rPr lang="ru-RU" dirty="0"/>
              <a:t>	Вы можете создать текстовое поле с помощью класса </a:t>
            </a:r>
            <a:r>
              <a:rPr lang="ru-RU" dirty="0" err="1"/>
              <a:t>Tkinter</a:t>
            </a:r>
            <a:r>
              <a:rPr lang="ru-RU" dirty="0"/>
              <a:t> </a:t>
            </a:r>
            <a:r>
              <a:rPr lang="ru-RU" dirty="0" err="1"/>
              <a:t>Entry</a:t>
            </a:r>
            <a:r>
              <a:rPr lang="ru-RU" dirty="0"/>
              <a:t> следующим образом:</a:t>
            </a:r>
          </a:p>
          <a:p>
            <a:pPr marL="0" indent="0" algn="just">
              <a:buNone/>
            </a:pPr>
            <a:r>
              <a:rPr lang="ru-RU" dirty="0"/>
              <a:t>	Затем вы можете добавить его в окно, используя функцию </a:t>
            </a:r>
            <a:r>
              <a:rPr lang="ru-RU" dirty="0" err="1"/>
              <a:t>grid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887CEA-1571-4214-8DAB-8F01E635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424" y="4001294"/>
            <a:ext cx="4125918" cy="3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66611-B94F-4799-AEF0-9A3F9881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009312"/>
            <a:ext cx="604921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8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63C8CE-77FD-4EEB-8DEB-E4438C19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Теперь, если вы нажмете кнопку, она покажет то же самое старое сообщение, но что же будет с отображением введенного текста в виджет </a:t>
            </a:r>
            <a:r>
              <a:rPr lang="ru-RU" dirty="0" err="1"/>
              <a:t>Entry</a:t>
            </a:r>
            <a:r>
              <a:rPr lang="ru-RU" dirty="0"/>
              <a:t>?</a:t>
            </a:r>
          </a:p>
          <a:p>
            <a:pPr marL="0" indent="0" algn="just">
              <a:buNone/>
            </a:pPr>
            <a:r>
              <a:rPr lang="ru-RU" dirty="0"/>
              <a:t>	Во-первых, вы можете получить текст ввода, используя функцию </a:t>
            </a:r>
            <a:r>
              <a:rPr lang="ru-RU" dirty="0" err="1"/>
              <a:t>get</a:t>
            </a:r>
            <a:r>
              <a:rPr lang="ru-RU" dirty="0"/>
              <a:t>. Мы можем записать код для выбранной функции таким образом: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Если вы нажмете на кнопку — появится текст «Привет » вместе с введенным текстом в виджете записи. Вот полный код: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BDB0ED-1238-46C1-AE9F-80709022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2724589"/>
            <a:ext cx="416300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7C869-5DBE-467E-8A7F-95043E00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847364"/>
            <a:ext cx="56395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9CDAB-9907-41B8-B1FB-DE097C85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фокуса виджета ввода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49CD6-4BEA-4592-9181-F73D4B48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Здесь все очень просто, ведь все, что нам нужно сделать, — это вызвать функцию </a:t>
            </a:r>
            <a:r>
              <a:rPr lang="ru-RU" dirty="0" err="1"/>
              <a:t>focus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/>
              <a:t>	Когда вы запустите свой код, вы заметите, что виджет ввода в фокусе, который дает возможность сразу написать текст.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C6914-7948-4E1D-BDBD-E89ED27E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46" y="2630905"/>
            <a:ext cx="1974907" cy="41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9DA58-519F-466A-B686-4A925392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F2285-6D60-405D-B761-DB9049AB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Повторить пройденную на прошлом занятии тему</a:t>
            </a:r>
          </a:p>
          <a:p>
            <a:r>
              <a:rPr lang="ru-RU" dirty="0"/>
              <a:t>Изучить что такое </a:t>
            </a:r>
            <a:r>
              <a:rPr lang="en-US" dirty="0" err="1"/>
              <a:t>tkinter</a:t>
            </a:r>
            <a:endParaRPr lang="ru-RU" dirty="0"/>
          </a:p>
          <a:p>
            <a:r>
              <a:rPr lang="ru-RU" dirty="0"/>
              <a:t>Изучить понятия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ru-RU" dirty="0"/>
              <a:t>Научиться создавать виджеты</a:t>
            </a:r>
          </a:p>
          <a:p>
            <a:r>
              <a:rPr lang="ru-RU" dirty="0"/>
              <a:t>Поэкспериментировать со свойствами окон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26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457CB-6CDD-4699-BE36-147B0381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5991E-43E4-48C7-A421-150B2BA6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Библиотека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установлена в </a:t>
            </a:r>
            <a:r>
              <a:rPr lang="en-US" dirty="0"/>
              <a:t>Python </a:t>
            </a:r>
            <a:r>
              <a:rPr lang="ru-RU" dirty="0"/>
              <a:t>в качестве стандартного модуля, поэтому нам не нужно устанавливать её для использования.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en-US" dirty="0" err="1"/>
              <a:t>Tkinter</a:t>
            </a:r>
            <a:r>
              <a:rPr lang="en-US" dirty="0"/>
              <a:t> – </a:t>
            </a:r>
            <a:r>
              <a:rPr lang="ru-RU" dirty="0"/>
              <a:t>является очень мощной библиотекой, которая позволяет создавать приложения с широким спектром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386283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CE96A-786C-4F0E-9799-1909AB2A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первого графического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1891E-3A70-4DC8-87C1-DAA70877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начала, следует импортировать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и создать окно, в котором мы зададим его название: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Запишите это и проверьте результат.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CBBFA5-6F5B-41A9-AA64-3D769F83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45" y="2675021"/>
            <a:ext cx="7969909" cy="23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1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6AFBD2-ECD0-4D76-97E7-D114977B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1274"/>
            <a:ext cx="10515600" cy="22354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Последняя строка вызывает функцию </a:t>
            </a:r>
            <a:r>
              <a:rPr lang="ru-RU" b="1" i="1" dirty="0" err="1"/>
              <a:t>mainloop</a:t>
            </a:r>
            <a:r>
              <a:rPr lang="ru-RU" dirty="0"/>
              <a:t>. Эта функция вызывает бесконечный цикл окна, поэтому окно будет ждать любого взаимодействия с пользователем, пока не будет закрыто.</a:t>
            </a:r>
          </a:p>
          <a:p>
            <a:pPr marL="0" indent="0" algn="just">
              <a:buNone/>
            </a:pPr>
            <a:r>
              <a:rPr lang="ru-RU" dirty="0"/>
              <a:t>	В случае, если вы забудете вызвать функцию </a:t>
            </a:r>
            <a:r>
              <a:rPr lang="ru-RU" b="1" i="1" dirty="0" err="1"/>
              <a:t>mainloop</a:t>
            </a:r>
            <a:r>
              <a:rPr lang="ru-RU" dirty="0"/>
              <a:t> , для пользователя ничего не отобразится.</a:t>
            </a:r>
          </a:p>
        </p:txBody>
      </p:sp>
    </p:spTree>
    <p:extLst>
      <p:ext uri="{BB962C8B-B14F-4D97-AF65-F5344CB8AC3E}">
        <p14:creationId xmlns:p14="http://schemas.microsoft.com/office/powerpoint/2010/main" val="45775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50C36-F7C4-4990-81E0-2D8614EB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виджета </a:t>
            </a:r>
            <a:r>
              <a:rPr lang="en-US" dirty="0"/>
              <a:t>Label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3D453-9841-4F4E-9641-74AA0947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Чтобы добавить текст в наш предыдущий пример, мы создадим </a:t>
            </a:r>
            <a:r>
              <a:rPr lang="ru-RU" dirty="0" err="1"/>
              <a:t>lbl</a:t>
            </a:r>
            <a:r>
              <a:rPr lang="ru-RU" dirty="0"/>
              <a:t> , с помощью класса Label, например: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Затем мы установим позицию в окне с помощью функции </a:t>
            </a:r>
            <a:r>
              <a:rPr lang="ru-RU" dirty="0" err="1"/>
              <a:t>grid</a:t>
            </a:r>
            <a:r>
              <a:rPr lang="ru-RU" dirty="0"/>
              <a:t> и укажем ее следующим образом: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E1063-0882-485A-971E-B54A435D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60" y="2679032"/>
            <a:ext cx="5501680" cy="4436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6E3BB8-D9F3-4B8E-BB49-F96397D6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72" y="4115917"/>
            <a:ext cx="5283055" cy="4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688EDE-CE25-46F0-8547-5C00E17C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Полный код, будет выглядеть следующим образом: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561D60-386E-45E6-9E6D-FF3C1FE2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2725493"/>
            <a:ext cx="571579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88731-7A77-4678-8434-945A4238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размера и шрифта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66CEE-0AC2-40A7-B4A5-728F1317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Вы можете задать шрифт текста и размер. Также можно изменить стиль шрифта. Для этого передайте параметр </a:t>
            </a:r>
            <a:r>
              <a:rPr lang="ru-RU" dirty="0" err="1"/>
              <a:t>font</a:t>
            </a:r>
            <a:r>
              <a:rPr lang="ru-RU" dirty="0"/>
              <a:t> таким образом:</a:t>
            </a:r>
          </a:p>
          <a:p>
            <a:pPr marL="0" indent="0" algn="just">
              <a:buNone/>
            </a:pPr>
            <a:r>
              <a:rPr lang="ru-RU" dirty="0"/>
              <a:t>	Обратите внимание, что параметр </a:t>
            </a:r>
            <a:r>
              <a:rPr lang="ru-RU" dirty="0" err="1"/>
              <a:t>font</a:t>
            </a:r>
            <a:r>
              <a:rPr lang="ru-RU" dirty="0"/>
              <a:t> может быть передан любому виджету, для того, чтобы поменять его шрифт, он применяется не только к Label.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A2794B-76F4-40F0-8809-845ACF30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22" y="2743201"/>
            <a:ext cx="6798156" cy="2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B30BA-B8B0-4C86-984C-EE444B3A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размеров окна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B0708-C1A4-4FF1-AA36-6D957601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Мы можем установить размер окна по умолчанию, используя функцию </a:t>
            </a:r>
            <a:r>
              <a:rPr lang="ru-RU" b="1" i="1" dirty="0" err="1"/>
              <a:t>geometry</a:t>
            </a:r>
            <a:r>
              <a:rPr lang="ru-RU" dirty="0"/>
              <a:t> следующим образом:</a:t>
            </a:r>
          </a:p>
          <a:p>
            <a:pPr marL="0" indent="0">
              <a:buNone/>
            </a:pPr>
            <a:r>
              <a:rPr lang="ru-RU" dirty="0"/>
              <a:t>	В приведенной выше строке устанавливается окно шириной до 400 пикселей и высотой до 250 пикселей.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8224B-D563-40DF-B060-0259AD7A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23" y="2294021"/>
            <a:ext cx="3976877" cy="3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594</Words>
  <Application>Microsoft Office PowerPoint</Application>
  <PresentationFormat>Широкоэкранный</PresentationFormat>
  <Paragraphs>58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Python GUI (tkinter)</vt:lpstr>
      <vt:lpstr>Цели:</vt:lpstr>
      <vt:lpstr>Введение</vt:lpstr>
      <vt:lpstr>Создание первого графического интерфейса</vt:lpstr>
      <vt:lpstr>Презентация PowerPoint</vt:lpstr>
      <vt:lpstr>Создание виджета Label</vt:lpstr>
      <vt:lpstr>Презентация PowerPoint</vt:lpstr>
      <vt:lpstr>Настройка размера и шрифта текста</vt:lpstr>
      <vt:lpstr>Настройка размеров окна приложения</vt:lpstr>
      <vt:lpstr>Добавление виджета Button</vt:lpstr>
      <vt:lpstr>Изменение цвета текста и фона у Button</vt:lpstr>
      <vt:lpstr>Кнопка Click</vt:lpstr>
      <vt:lpstr>Презентация PowerPoint</vt:lpstr>
      <vt:lpstr>Получение ввода с использованием класса Entry (текстовое поле Tkinter)</vt:lpstr>
      <vt:lpstr>Презентация PowerPoint</vt:lpstr>
      <vt:lpstr>Презентация PowerPoint</vt:lpstr>
      <vt:lpstr>Презентация PowerPoint</vt:lpstr>
      <vt:lpstr>Установка фокуса виджета ввода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(tkinter)</dc:title>
  <dc:creator>Ivan Laptev</dc:creator>
  <cp:lastModifiedBy>Ivan Laptev</cp:lastModifiedBy>
  <cp:revision>3</cp:revision>
  <dcterms:created xsi:type="dcterms:W3CDTF">2023-07-14T10:19:52Z</dcterms:created>
  <dcterms:modified xsi:type="dcterms:W3CDTF">2023-07-14T10:37:14Z</dcterms:modified>
</cp:coreProperties>
</file>