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7CF9B35-542C-4C60-90F6-0CE1F3EEB0AC}" type="datetimeFigureOut">
              <a:rPr lang="ru-BY" smtClean="0"/>
              <a:t>20.01.2023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F2C749A-8125-4BB0-BD16-B600084D040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6961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9B35-542C-4C60-90F6-0CE1F3EEB0AC}" type="datetimeFigureOut">
              <a:rPr lang="ru-BY" smtClean="0"/>
              <a:t>20.01.2023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749A-8125-4BB0-BD16-B600084D040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989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9B35-542C-4C60-90F6-0CE1F3EEB0AC}" type="datetimeFigureOut">
              <a:rPr lang="ru-BY" smtClean="0"/>
              <a:t>20.01.2023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749A-8125-4BB0-BD16-B600084D040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6494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9B35-542C-4C60-90F6-0CE1F3EEB0AC}" type="datetimeFigureOut">
              <a:rPr lang="ru-BY" smtClean="0"/>
              <a:t>20.01.2023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749A-8125-4BB0-BD16-B600084D040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7848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9B35-542C-4C60-90F6-0CE1F3EEB0AC}" type="datetimeFigureOut">
              <a:rPr lang="ru-BY" smtClean="0"/>
              <a:t>20.01.2023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749A-8125-4BB0-BD16-B600084D040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2613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9B35-542C-4C60-90F6-0CE1F3EEB0AC}" type="datetimeFigureOut">
              <a:rPr lang="ru-BY" smtClean="0"/>
              <a:t>20.01.2023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749A-8125-4BB0-BD16-B600084D040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7459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9B35-542C-4C60-90F6-0CE1F3EEB0AC}" type="datetimeFigureOut">
              <a:rPr lang="ru-BY" smtClean="0"/>
              <a:t>20.01.2023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749A-8125-4BB0-BD16-B600084D040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5989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9B35-542C-4C60-90F6-0CE1F3EEB0AC}" type="datetimeFigureOut">
              <a:rPr lang="ru-BY" smtClean="0"/>
              <a:t>20.01.2023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749A-8125-4BB0-BD16-B600084D040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2561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9B35-542C-4C60-90F6-0CE1F3EEB0AC}" type="datetimeFigureOut">
              <a:rPr lang="ru-BY" smtClean="0"/>
              <a:t>20.01.2023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749A-8125-4BB0-BD16-B600084D040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7046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9B35-542C-4C60-90F6-0CE1F3EEB0AC}" type="datetimeFigureOut">
              <a:rPr lang="ru-BY" smtClean="0"/>
              <a:t>20.01.2023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F2C749A-8125-4BB0-BD16-B600084D040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8029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7CF9B35-542C-4C60-90F6-0CE1F3EEB0AC}" type="datetimeFigureOut">
              <a:rPr lang="ru-BY" smtClean="0"/>
              <a:t>20.01.2023</a:t>
            </a:fld>
            <a:endParaRPr lang="ru-BY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BY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F2C749A-8125-4BB0-BD16-B600084D040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16491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7CF9B35-542C-4C60-90F6-0CE1F3EEB0AC}" type="datetimeFigureOut">
              <a:rPr lang="ru-BY" smtClean="0"/>
              <a:t>20.01.2023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F2C749A-8125-4BB0-BD16-B600084D040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8025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F6C72-8F05-450F-83B4-C9F004194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изображением в </a:t>
            </a:r>
            <a:r>
              <a:rPr lang="en-US" dirty="0" err="1"/>
              <a:t>tkinter</a:t>
            </a:r>
            <a:endParaRPr lang="ru-BY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932053-843A-41EF-BE91-8E6D7A1A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74" y="3214382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89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36BEF-A29B-48CA-B3D0-DF9CBF04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аналогичной задачи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CA1D-BDD4-4A7E-A46E-A475C833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Условие: найти любую картинку, поместить её в папку проекта. Отобразить изображение в окне и добавить ему анимацию передвижения.</a:t>
            </a:r>
            <a:endParaRPr lang="ru-BY" sz="2800" dirty="0">
              <a:effectLst/>
              <a:ea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99676C9C-A96B-41C5-872D-D9CF4D15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24" y="2980166"/>
            <a:ext cx="3877834" cy="387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0FBD01-900F-4FDD-ADCD-2C2EA27BC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82" y="20827"/>
            <a:ext cx="9773174" cy="684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72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294919E-D524-4CCA-B4B5-61DCC647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505" y="2606842"/>
            <a:ext cx="4251158" cy="425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939CC-C08D-4898-A437-7A8B4309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решение задач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334EA-3B33-42E9-BA19-FCAF3D8E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ru-RU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Найти любую картинку так же, как в примере поместить её в папку с проектом. :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5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Вывести её на экран 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5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Увеличить его в 2 раза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5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Уменьшить его в 2 раза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5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Посчитать сумму сторон и вывести её под изображением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5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Добавить перемещение изображения по холсту</a:t>
            </a:r>
            <a:endParaRPr lang="ru-BY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2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2C8BA22A-81A3-420C-8368-AF84AE0D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53" y="4203032"/>
            <a:ext cx="2654968" cy="265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37C4D-B6CC-487A-A2A5-7EDA8B95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Дополнительное задание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139F5-73AC-4E9B-9BF9-3A6DB40E0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784684"/>
            <a:ext cx="9753600" cy="4836695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ru-RU" sz="2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Найти фотографии каждой планеты солнечной системы.</a:t>
            </a:r>
            <a:endParaRPr lang="ru-BY" sz="28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5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Построить модель солнечной системы. Все планеты должны располагаться в правильном порядке.</a:t>
            </a:r>
            <a:endParaRPr lang="ru-BY" sz="28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5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Изменить размеры изображений так, чтобы было понятно, где самая большая планета, а где самая маленькая (сохранять относительные размеры).</a:t>
            </a:r>
          </a:p>
          <a:p>
            <a:pPr marL="342900" indent="-342900" algn="just">
              <a:lnSpc>
                <a:spcPct val="135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Подписать каждую планету.</a:t>
            </a:r>
            <a:endParaRPr lang="ru-BY" sz="28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5000"/>
              </a:lnSpc>
              <a:buFont typeface="+mj-lt"/>
              <a:buAutoNum type="arabicPeriod"/>
            </a:pPr>
            <a:endParaRPr lang="ru-BY" sz="2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72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3E8AD-B418-4EF8-8F05-00861A09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5697D-571F-456E-AB8C-5E951A48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7333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B708A-6F5E-42A8-8929-BB083A6F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!!!</a:t>
            </a:r>
            <a:r>
              <a:rPr lang="ru-RU" dirty="0"/>
              <a:t>НЕТ</a:t>
            </a:r>
            <a:r>
              <a:rPr lang="en-US" dirty="0"/>
              <a:t>!!!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BCB10-4D3F-4754-AA3F-DB6FAD1E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/>
              <a:t>Сыграем в </a:t>
            </a:r>
            <a:r>
              <a:rPr lang="en-US" sz="7200" dirty="0"/>
              <a:t>Kahoot!</a:t>
            </a:r>
            <a:endParaRPr lang="ru-BY" sz="7200" dirty="0"/>
          </a:p>
        </p:txBody>
      </p:sp>
    </p:spTree>
    <p:extLst>
      <p:ext uri="{BB962C8B-B14F-4D97-AF65-F5344CB8AC3E}">
        <p14:creationId xmlns:p14="http://schemas.microsoft.com/office/powerpoint/2010/main" val="185235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B864E-A46F-480F-8643-F62197E9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изображения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E3DF4-3D2B-441F-8279-449EE251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Графический формат – это способ записи информации, предназначенный для хранения изображений.</a:t>
            </a:r>
          </a:p>
          <a:p>
            <a:pPr marL="0" indent="0">
              <a:buNone/>
            </a:pPr>
            <a:r>
              <a:rPr lang="ru-RU" dirty="0"/>
              <a:t>Примеры форматов: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9B1784-B8D2-4CCB-A8BE-CCDAF1BFF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5" t="11049" r="13651"/>
          <a:stretch/>
        </p:blipFill>
        <p:spPr bwMode="auto">
          <a:xfrm>
            <a:off x="4868779" y="2461974"/>
            <a:ext cx="6055896" cy="41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8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5BCA5-4CA1-4408-921B-F39EE1C5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и форматы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59876-0EBE-409D-A10D-C28614C6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Ключевая функция при работе с изображениями – это </a:t>
            </a:r>
            <a:r>
              <a:rPr lang="en-US" dirty="0" err="1"/>
              <a:t>PhotoImage</a:t>
            </a:r>
            <a:r>
              <a:rPr lang="ru-RU" dirty="0"/>
              <a:t>. Она позволяет нам открыть изображение и записать его в переменную. Но один из её недостатков это довольно маленькое количество форматов для чтения. Их всего 4</a:t>
            </a:r>
            <a:r>
              <a:rPr lang="en-US" dirty="0"/>
              <a:t>: GIF, PNF, PGM</a:t>
            </a:r>
            <a:r>
              <a:rPr lang="ru-RU" dirty="0"/>
              <a:t> и </a:t>
            </a:r>
            <a:r>
              <a:rPr lang="en-US" dirty="0"/>
              <a:t>PPM.</a:t>
            </a:r>
            <a:r>
              <a:rPr lang="ru-RU" dirty="0"/>
              <a:t> </a:t>
            </a:r>
            <a:endParaRPr lang="ru-BY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7C505C-2A00-4BE9-BDE0-D8D193EF0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89" y="2949587"/>
            <a:ext cx="4150895" cy="415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A314E1-52B8-456B-90FB-8AB5E7BC2CCB}"/>
              </a:ext>
            </a:extLst>
          </p:cNvPr>
          <p:cNvSpPr txBox="1"/>
          <p:nvPr/>
        </p:nvSpPr>
        <p:spPr>
          <a:xfrm>
            <a:off x="6352673" y="3198167"/>
            <a:ext cx="112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tkinter</a:t>
            </a:r>
            <a:endParaRPr lang="ru-BY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BD7F7-0948-43F0-B7DF-6265226541EE}"/>
              </a:ext>
            </a:extLst>
          </p:cNvPr>
          <p:cNvSpPr txBox="1"/>
          <p:nvPr/>
        </p:nvSpPr>
        <p:spPr>
          <a:xfrm>
            <a:off x="8373979" y="3198167"/>
            <a:ext cx="93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PIL</a:t>
            </a:r>
            <a:endParaRPr lang="ru-BY" sz="2400" b="1" dirty="0"/>
          </a:p>
        </p:txBody>
      </p:sp>
    </p:spTree>
    <p:extLst>
      <p:ext uri="{BB962C8B-B14F-4D97-AF65-F5344CB8AC3E}">
        <p14:creationId xmlns:p14="http://schemas.microsoft.com/office/powerpoint/2010/main" val="320155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59C1F-E409-41C1-9223-898244AB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функций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для работы с изображениями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217AD-240D-4456-BA56-9103DEB1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Список функций: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en-US" sz="2800" dirty="0" err="1"/>
              <a:t>PhotoImage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width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height 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create_image</a:t>
            </a: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move</a:t>
            </a: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en-US" sz="2800" dirty="0"/>
              <a:t>zoom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subsample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E8EDB62-41F9-4E18-BC91-93003AA1D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6" t="2988" r="11343"/>
          <a:stretch/>
        </p:blipFill>
        <p:spPr bwMode="auto">
          <a:xfrm>
            <a:off x="7716252" y="1232942"/>
            <a:ext cx="4331369" cy="562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1C15E54-0D22-4D8C-A6E4-7EF1AF421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6" y="3880268"/>
            <a:ext cx="1897597" cy="189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91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DD644-60AF-48FE-89CF-D9E294C9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PhotoImage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71963-77B2-4691-9310-979BC4A0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1680"/>
            <a:ext cx="11429999" cy="3766185"/>
          </a:xfrm>
        </p:spPr>
        <p:txBody>
          <a:bodyPr/>
          <a:lstStyle/>
          <a:p>
            <a:r>
              <a:rPr lang="ru-RU" dirty="0"/>
              <a:t>Позволяет добавить изображение в программу.</a:t>
            </a:r>
          </a:p>
          <a:p>
            <a:r>
              <a:rPr lang="ru-RU" dirty="0"/>
              <a:t>Пример использования: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В начале мы указываем координаты размещения изображения в формате (</a:t>
            </a:r>
            <a:r>
              <a:rPr lang="en-US" dirty="0"/>
              <a:t>X, Y</a:t>
            </a:r>
            <a:r>
              <a:rPr lang="ru-RU" dirty="0"/>
              <a:t>).</a:t>
            </a:r>
          </a:p>
          <a:p>
            <a:r>
              <a:rPr lang="ru-RU" dirty="0"/>
              <a:t>После этого мы должны задать </a:t>
            </a:r>
            <a:r>
              <a:rPr lang="en-US" dirty="0"/>
              <a:t>anchor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это точка отсчёта </a:t>
            </a:r>
            <a:r>
              <a:rPr lang="en-US" dirty="0"/>
              <a:t>NW </a:t>
            </a:r>
            <a:r>
              <a:rPr lang="ru-RU" dirty="0"/>
              <a:t>это верхний левый угол</a:t>
            </a:r>
          </a:p>
          <a:p>
            <a:r>
              <a:rPr lang="ru-RU" dirty="0"/>
              <a:t> </a:t>
            </a:r>
            <a:endParaRPr lang="ru-BY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7F63093-2B1A-40A6-8717-B53A5AE16C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995" y="1614956"/>
            <a:ext cx="1492378" cy="16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7952A0-25DD-4746-9101-A0CCB0CD6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71"/>
          <a:stretch/>
        </p:blipFill>
        <p:spPr>
          <a:xfrm>
            <a:off x="0" y="3111148"/>
            <a:ext cx="8939672" cy="73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F6F26-33D9-4F12-8F2A-CF4763C1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Create_image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B0D37A-C45D-4D09-BF18-AD996C1C5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-503"/>
          <a:stretch/>
        </p:blipFill>
        <p:spPr>
          <a:xfrm>
            <a:off x="0" y="2950225"/>
            <a:ext cx="9333786" cy="1172596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64665C63-AB76-4AE6-A3C1-41F3F926C69C}"/>
              </a:ext>
            </a:extLst>
          </p:cNvPr>
          <p:cNvSpPr txBox="1">
            <a:spLocks/>
          </p:cNvSpPr>
          <p:nvPr/>
        </p:nvSpPr>
        <p:spPr>
          <a:xfrm>
            <a:off x="0" y="1899386"/>
            <a:ext cx="11429999" cy="445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Позволяет вывести изображение на полотно.</a:t>
            </a:r>
          </a:p>
          <a:p>
            <a:r>
              <a:rPr lang="ru-RU" dirty="0"/>
              <a:t>Пример использования: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r>
              <a:rPr lang="ru-RU" dirty="0"/>
              <a:t>В начале мы указываем координаты размещения изображения в формате (</a:t>
            </a:r>
            <a:r>
              <a:rPr lang="en-US" dirty="0"/>
              <a:t>X, Y</a:t>
            </a:r>
            <a:r>
              <a:rPr lang="ru-RU" dirty="0"/>
              <a:t>).</a:t>
            </a:r>
          </a:p>
          <a:p>
            <a:r>
              <a:rPr lang="ru-RU" dirty="0"/>
              <a:t>После этого мы должны задать </a:t>
            </a:r>
            <a:r>
              <a:rPr lang="en-US" dirty="0"/>
              <a:t>anchor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это точка отсчёта </a:t>
            </a:r>
            <a:r>
              <a:rPr lang="en-US" dirty="0"/>
              <a:t>NW </a:t>
            </a:r>
            <a:r>
              <a:rPr lang="ru-RU" dirty="0"/>
              <a:t>это верхний левый угол</a:t>
            </a:r>
          </a:p>
          <a:p>
            <a:r>
              <a:rPr lang="ru-RU" dirty="0"/>
              <a:t>И в самом конце выбираем какой объект мы хотим отобразить.</a:t>
            </a:r>
          </a:p>
          <a:p>
            <a:r>
              <a:rPr lang="ru-RU" dirty="0"/>
              <a:t> </a:t>
            </a:r>
            <a:endParaRPr lang="ru-BY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CC974B7-A915-4F54-B5FC-446173EAA025}"/>
              </a:ext>
            </a:extLst>
          </p:cNvPr>
          <p:cNvCxnSpPr/>
          <p:nvPr/>
        </p:nvCxnSpPr>
        <p:spPr>
          <a:xfrm>
            <a:off x="8309808" y="557215"/>
            <a:ext cx="367364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AC94D5A-B167-4E9A-80A0-5F18FC38FD48}"/>
              </a:ext>
            </a:extLst>
          </p:cNvPr>
          <p:cNvCxnSpPr>
            <a:cxnSpLocks/>
          </p:cNvCxnSpPr>
          <p:nvPr/>
        </p:nvCxnSpPr>
        <p:spPr>
          <a:xfrm>
            <a:off x="8333871" y="557215"/>
            <a:ext cx="0" cy="2286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B75B77-5FA2-4738-9CF7-25B1A7D7E8B4}"/>
              </a:ext>
            </a:extLst>
          </p:cNvPr>
          <p:cNvSpPr txBox="1"/>
          <p:nvPr/>
        </p:nvSpPr>
        <p:spPr>
          <a:xfrm>
            <a:off x="11694693" y="0"/>
            <a:ext cx="31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endParaRPr lang="ru-BY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7A0DC-3607-4828-8359-1A29C5777044}"/>
              </a:ext>
            </a:extLst>
          </p:cNvPr>
          <p:cNvSpPr txBox="1"/>
          <p:nvPr/>
        </p:nvSpPr>
        <p:spPr>
          <a:xfrm>
            <a:off x="7852610" y="2311945"/>
            <a:ext cx="31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  <a:endParaRPr lang="ru-BY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3ABA9-C090-4FBB-985D-DCBFC34DBB11}"/>
              </a:ext>
            </a:extLst>
          </p:cNvPr>
          <p:cNvSpPr txBox="1"/>
          <p:nvPr/>
        </p:nvSpPr>
        <p:spPr>
          <a:xfrm>
            <a:off x="8009020" y="144545"/>
            <a:ext cx="31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  <a:endParaRPr lang="ru-BY" sz="3200" b="1" dirty="0"/>
          </a:p>
        </p:txBody>
      </p:sp>
    </p:spTree>
    <p:extLst>
      <p:ext uri="{BB962C8B-B14F-4D97-AF65-F5344CB8AC3E}">
        <p14:creationId xmlns:p14="http://schemas.microsoft.com/office/powerpoint/2010/main" val="140367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A1A8536-BA09-44EC-83E2-DA0B98EFB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368" y="4006791"/>
            <a:ext cx="4812632" cy="2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80BAB-0FD1-4E6E-9C74-F9BABEAC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</a:t>
            </a:r>
            <a:r>
              <a:rPr lang="ru-RU" dirty="0"/>
              <a:t>и </a:t>
            </a:r>
            <a:r>
              <a:rPr lang="en-US" dirty="0"/>
              <a:t>height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588C65-F7A1-457A-AC79-A000AA97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7825660" cy="3766185"/>
          </a:xfrm>
        </p:spPr>
        <p:txBody>
          <a:bodyPr/>
          <a:lstStyle/>
          <a:p>
            <a:pPr algn="just"/>
            <a:r>
              <a:rPr lang="en-US" dirty="0"/>
              <a:t>Width </a:t>
            </a:r>
            <a:r>
              <a:rPr lang="ru-RU" dirty="0"/>
              <a:t>и </a:t>
            </a:r>
            <a:r>
              <a:rPr lang="en-US" dirty="0"/>
              <a:t>height </a:t>
            </a:r>
            <a:r>
              <a:rPr lang="ru-RU" dirty="0"/>
              <a:t>эти функции позволяют узнать размер изображения.</a:t>
            </a:r>
          </a:p>
          <a:p>
            <a:pPr algn="just"/>
            <a:r>
              <a:rPr lang="en-US" dirty="0"/>
              <a:t>Width </a:t>
            </a:r>
            <a:r>
              <a:rPr lang="ru-RU" dirty="0"/>
              <a:t>отвечает за ширину изображения.</a:t>
            </a:r>
          </a:p>
          <a:p>
            <a:pPr algn="just"/>
            <a:r>
              <a:rPr lang="en-US" dirty="0"/>
              <a:t>Height </a:t>
            </a:r>
            <a:r>
              <a:rPr lang="ru-RU" dirty="0"/>
              <a:t>отвечает за высоту изображения.</a:t>
            </a:r>
          </a:p>
          <a:p>
            <a:pPr algn="just"/>
            <a:r>
              <a:rPr lang="ru-RU" dirty="0"/>
              <a:t>Функции возвращают целочисленное значение, которое характеризует количество пикселей (</a:t>
            </a:r>
            <a:r>
              <a:rPr lang="en-US" dirty="0"/>
              <a:t>px</a:t>
            </a:r>
            <a:r>
              <a:rPr lang="ru-RU" dirty="0"/>
              <a:t>) в одной строке или колонке изображения.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2045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AF33-C3FB-4D0A-B41F-932176BF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</a:t>
            </a:r>
            <a:r>
              <a:rPr lang="ru-RU" dirty="0"/>
              <a:t>и </a:t>
            </a:r>
            <a:r>
              <a:rPr lang="en-US" dirty="0"/>
              <a:t>subsample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212D-63F8-41D0-9E07-ED2F111B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Эти две функции отвечают за увеличение и уменьшение картинки.</a:t>
            </a:r>
          </a:p>
          <a:p>
            <a:r>
              <a:rPr lang="en-US" dirty="0"/>
              <a:t>Zoom </a:t>
            </a:r>
            <a:r>
              <a:rPr lang="ru-RU" dirty="0"/>
              <a:t>– увеличивает.</a:t>
            </a:r>
          </a:p>
          <a:p>
            <a:r>
              <a:rPr lang="en-US" dirty="0"/>
              <a:t>Subsample – </a:t>
            </a:r>
            <a:r>
              <a:rPr lang="ru-RU" dirty="0"/>
              <a:t>уменьшает.</a:t>
            </a:r>
          </a:p>
          <a:p>
            <a:r>
              <a:rPr lang="ru-RU" dirty="0"/>
              <a:t>Пример использования: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89FD33-770E-4725-853D-4ADE9991B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4772"/>
            <a:ext cx="7669010" cy="805498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D36E52E-5E53-440D-A74D-8D0C4EC368B3}"/>
              </a:ext>
            </a:extLst>
          </p:cNvPr>
          <p:cNvSpPr txBox="1">
            <a:spLocks/>
          </p:cNvSpPr>
          <p:nvPr/>
        </p:nvSpPr>
        <p:spPr>
          <a:xfrm>
            <a:off x="676656" y="4736465"/>
            <a:ext cx="7079701" cy="170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Эти функции принимают два параметра. </a:t>
            </a:r>
            <a:endParaRPr lang="en-US" dirty="0"/>
          </a:p>
          <a:p>
            <a:r>
              <a:rPr lang="ru-RU" dirty="0"/>
              <a:t>Первый параметр отвечает за изменение на оси </a:t>
            </a:r>
            <a:r>
              <a:rPr lang="en-US" dirty="0"/>
              <a:t>X.</a:t>
            </a:r>
          </a:p>
          <a:p>
            <a:r>
              <a:rPr lang="ru-RU" dirty="0"/>
              <a:t>Второй за изменение на оси </a:t>
            </a:r>
            <a:r>
              <a:rPr lang="en-US" dirty="0"/>
              <a:t>Y.</a:t>
            </a:r>
          </a:p>
          <a:p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E1896EC-8408-412E-B6CB-1CC2E2D7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178" y="2823411"/>
            <a:ext cx="2448771" cy="403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55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48A60-B8BA-45D8-A19F-79CC7C2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для работы с изображениями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D6255-26C8-4E6C-B753-F8BB10A78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592283"/>
            <a:ext cx="10753725" cy="1113444"/>
          </a:xfrm>
        </p:spPr>
        <p:txBody>
          <a:bodyPr/>
          <a:lstStyle/>
          <a:p>
            <a:pPr algn="just"/>
            <a:r>
              <a:rPr lang="ru-RU" sz="2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Напишем программу, которая на экран будет выводить картинку, а после этого добавим в эту программу передвижение картинки.</a:t>
            </a:r>
            <a:endParaRPr lang="ru-BY" sz="2800" dirty="0">
              <a:effectLst/>
              <a:ea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46DC29F-00DA-4558-8364-E78861935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663" y="3429000"/>
            <a:ext cx="4066674" cy="30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01135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153</TotalTime>
  <Words>442</Words>
  <Application>Microsoft Office PowerPoint</Application>
  <PresentationFormat>Широкоэкранный</PresentationFormat>
  <Paragraphs>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 Light</vt:lpstr>
      <vt:lpstr>Метрополия</vt:lpstr>
      <vt:lpstr>Работа с изображением в tkinter</vt:lpstr>
      <vt:lpstr>Формат изображения</vt:lpstr>
      <vt:lpstr>tkinter и форматы</vt:lpstr>
      <vt:lpstr>Разбор функций tkinter для работы с изображениями</vt:lpstr>
      <vt:lpstr>PhotoImage</vt:lpstr>
      <vt:lpstr>Create_image</vt:lpstr>
      <vt:lpstr>width и height</vt:lpstr>
      <vt:lpstr>zoom и subsample</vt:lpstr>
      <vt:lpstr>Применение tkinter для работы с изображениями</vt:lpstr>
      <vt:lpstr>Решение аналогичной задачи</vt:lpstr>
      <vt:lpstr>Презентация PowerPoint</vt:lpstr>
      <vt:lpstr>Самостоятельное решение задач</vt:lpstr>
      <vt:lpstr>Дополнительное задание</vt:lpstr>
      <vt:lpstr>Конец?</vt:lpstr>
      <vt:lpstr>!!!НЕТ!!!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изображением в tkinter</dc:title>
  <dc:creator>Ivan Laptev</dc:creator>
  <cp:lastModifiedBy>Ivan Laptev</cp:lastModifiedBy>
  <cp:revision>9</cp:revision>
  <dcterms:created xsi:type="dcterms:W3CDTF">2023-01-20T00:11:51Z</dcterms:created>
  <dcterms:modified xsi:type="dcterms:W3CDTF">2023-01-20T11:55:52Z</dcterms:modified>
</cp:coreProperties>
</file>