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be59a0476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be59a0476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0be59a0476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0be59a0476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0be59a0476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0be59a0476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be59a0476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be59a0476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be59a0476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be59a0476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be59a0476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be59a0476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be59a0476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be59a0476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0be59a0476_0_7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0be59a0476_0_7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be59a0476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0be59a0476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be59a0476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0be59a0476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be59a0476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0be59a0476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>
            <a:spLocks noGrp="1"/>
          </p:cNvSpPr>
          <p:nvPr>
            <p:ph type="subTitle" idx="4294967295"/>
          </p:nvPr>
        </p:nvSpPr>
        <p:spPr>
          <a:xfrm>
            <a:off x="7141145" y="4298326"/>
            <a:ext cx="2207682" cy="845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rgbClr val="F5FEFF"/>
                </a:solidFill>
              </a:rPr>
              <a:t>Презентация выполнена студентом группы МБД2431</a:t>
            </a:r>
            <a:br>
              <a:rPr lang="ru" dirty="0">
                <a:solidFill>
                  <a:srgbClr val="F5FEFF"/>
                </a:solidFill>
              </a:rPr>
            </a:br>
            <a:r>
              <a:rPr lang="ru" dirty="0">
                <a:solidFill>
                  <a:srgbClr val="F5FEFF"/>
                </a:solidFill>
              </a:rPr>
              <a:t>Кузьминым В.А.</a:t>
            </a:r>
            <a:endParaRPr dirty="0">
              <a:solidFill>
                <a:srgbClr val="F5FE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FB38D-008B-4DC3-A51E-BCFC94D10E94}"/>
              </a:ext>
            </a:extLst>
          </p:cNvPr>
          <p:cNvSpPr txBox="1"/>
          <p:nvPr/>
        </p:nvSpPr>
        <p:spPr>
          <a:xfrm rot="21116883">
            <a:off x="-13586" y="911362"/>
            <a:ext cx="2761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5FEFF"/>
                </a:solidFill>
                <a:latin typeface="Times New Roman"/>
                <a:cs typeface="Times New Roman"/>
                <a:sym typeface="Maven Pro"/>
              </a:rPr>
              <a:t>КОГНИТИВНАЯ</a:t>
            </a:r>
            <a:endParaRPr lang="en-US" sz="2400" b="1" dirty="0">
              <a:solidFill>
                <a:srgbClr val="F5FEFF"/>
              </a:solidFill>
              <a:latin typeface="Times New Roman"/>
              <a:cs typeface="Times New Roman"/>
              <a:sym typeface="Maven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22D06-40FC-4204-AC3D-B10D4FF612C9}"/>
              </a:ext>
            </a:extLst>
          </p:cNvPr>
          <p:cNvSpPr txBox="1"/>
          <p:nvPr/>
        </p:nvSpPr>
        <p:spPr>
          <a:xfrm rot="20183444">
            <a:off x="902637" y="1850080"/>
            <a:ext cx="152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5FEFF"/>
                </a:solidFill>
                <a:latin typeface="Times New Roman"/>
                <a:cs typeface="Times New Roman"/>
                <a:sym typeface="Maven Pro"/>
              </a:rPr>
              <a:t>ТЕОРИЯ</a:t>
            </a:r>
            <a:endParaRPr lang="en-US" sz="2400" b="1" dirty="0">
              <a:solidFill>
                <a:srgbClr val="F5FEFF"/>
              </a:solidFill>
              <a:latin typeface="Times New Roman"/>
              <a:cs typeface="Times New Roman"/>
              <a:sym typeface="Maven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F9FEB-5D0A-4BC1-96B3-3D5FF74BFC38}"/>
              </a:ext>
            </a:extLst>
          </p:cNvPr>
          <p:cNvSpPr txBox="1"/>
          <p:nvPr/>
        </p:nvSpPr>
        <p:spPr>
          <a:xfrm rot="19182448">
            <a:off x="510467" y="3237441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5FEFF"/>
                </a:solidFill>
                <a:latin typeface="Times New Roman"/>
                <a:cs typeface="Times New Roman"/>
                <a:sym typeface="Maven Pro"/>
              </a:rPr>
              <a:t>ТВОРЧЕСТВА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0FB71-CDC1-468D-8102-9C385C1C80EB}"/>
              </a:ext>
            </a:extLst>
          </p:cNvPr>
          <p:cNvSpPr txBox="1"/>
          <p:nvPr/>
        </p:nvSpPr>
        <p:spPr>
          <a:xfrm rot="18251854">
            <a:off x="1182141" y="4080967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rgbClr val="F5FEFF"/>
                </a:solidFill>
                <a:latin typeface="Times New Roman"/>
                <a:cs typeface="Times New Roman"/>
                <a:sym typeface="Maven Pro"/>
              </a:rPr>
              <a:t>(Дж. Келли)</a:t>
            </a:r>
            <a:endParaRPr lang="en-US" sz="2400" b="1" dirty="0">
              <a:solidFill>
                <a:srgbClr val="F5FEFF"/>
              </a:solidFill>
              <a:latin typeface="Times New Roman"/>
              <a:cs typeface="Times New Roman"/>
              <a:sym typeface="Maven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"/>
          <p:cNvSpPr txBox="1">
            <a:spLocks noGrp="1"/>
          </p:cNvSpPr>
          <p:nvPr>
            <p:ph type="title" idx="4294967295"/>
          </p:nvPr>
        </p:nvSpPr>
        <p:spPr>
          <a:xfrm>
            <a:off x="1194941" y="0"/>
            <a:ext cx="7031037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Совершенствование не самоцель</a:t>
            </a:r>
            <a:endParaRPr dirty="0"/>
          </a:p>
        </p:txBody>
      </p:sp>
      <p:pic>
        <p:nvPicPr>
          <p:cNvPr id="355" name="Google Shape;3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596" y="1000125"/>
            <a:ext cx="3109725" cy="388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>
            <a:spLocks noGrp="1"/>
          </p:cNvSpPr>
          <p:nvPr>
            <p:ph type="title" idx="4294967295"/>
          </p:nvPr>
        </p:nvSpPr>
        <p:spPr>
          <a:xfrm>
            <a:off x="1056481" y="0"/>
            <a:ext cx="7031037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По итогу</a:t>
            </a:r>
            <a:endParaRPr dirty="0"/>
          </a:p>
        </p:txBody>
      </p:sp>
      <p:sp>
        <p:nvSpPr>
          <p:cNvPr id="361" name="Google Shape;361;p23"/>
          <p:cNvSpPr txBox="1"/>
          <p:nvPr/>
        </p:nvSpPr>
        <p:spPr>
          <a:xfrm>
            <a:off x="1047449" y="1000125"/>
            <a:ext cx="7049100" cy="3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ru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Личностные конструкты -</a:t>
            </a:r>
            <a:r>
              <a:rPr lang="ru" sz="1600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это абстракция или обобщение из предшествующего опыта, создаваемого личностью классификационно-оценочного эталона и проверяемого ею на собственном опыте</a:t>
            </a:r>
            <a:endParaRPr sz="1600" dirty="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300" dirty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AutoNum type="arabicPeriod"/>
            </a:pPr>
            <a:r>
              <a:rPr lang="ru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Каждый человек формирует из них иерархическую систему для создания непротиворечивой картины мира</a:t>
            </a:r>
            <a:endParaRPr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AutoNum type="arabicPeriod"/>
            </a:pPr>
            <a:r>
              <a:rPr lang="ru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Уникальное построение структуры личностных конструктов объясняет различия в восприятии окружающего мира у разных людей</a:t>
            </a:r>
            <a:endParaRPr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AutoNum type="arabicPeriod"/>
            </a:pPr>
            <a:r>
              <a:rPr lang="ru" sz="16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Более сложные системы у личности свидетельствуют о более развитых когнитивных способностях, что может коррелировать с ее творческим потенциалом</a:t>
            </a:r>
            <a:endParaRPr sz="16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"/>
          <p:cNvSpPr/>
          <p:nvPr/>
        </p:nvSpPr>
        <p:spPr>
          <a:xfrm>
            <a:off x="1225913" y="315350"/>
            <a:ext cx="7100723" cy="12199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Arial"/>
              </a:rPr>
              <a:t>Внимание</a:t>
            </a:r>
          </a:p>
        </p:txBody>
      </p:sp>
      <p:sp>
        <p:nvSpPr>
          <p:cNvPr id="367" name="Google Shape;367;p24"/>
          <p:cNvSpPr/>
          <p:nvPr/>
        </p:nvSpPr>
        <p:spPr>
          <a:xfrm>
            <a:off x="504800" y="2727581"/>
            <a:ext cx="8326897" cy="65603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2"/>
                </a:solidFill>
                <a:latin typeface="Comic Sans MS"/>
              </a:rPr>
              <a:t>Спасибо за внимание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 idx="4294967295"/>
          </p:nvPr>
        </p:nvSpPr>
        <p:spPr>
          <a:xfrm>
            <a:off x="1056468" y="0"/>
            <a:ext cx="7031037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Личностные конструкты</a:t>
            </a:r>
            <a:endParaRPr dirty="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8148" y="1000125"/>
            <a:ext cx="5227675" cy="3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 idx="4294967295"/>
          </p:nvPr>
        </p:nvSpPr>
        <p:spPr>
          <a:xfrm>
            <a:off x="1056481" y="0"/>
            <a:ext cx="7031037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Формирование конструктов</a:t>
            </a:r>
            <a:endParaRPr dirty="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4123" y="1000125"/>
            <a:ext cx="4615751" cy="371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title" idx="4294967295"/>
          </p:nvPr>
        </p:nvSpPr>
        <p:spPr>
          <a:xfrm>
            <a:off x="1056481" y="0"/>
            <a:ext cx="7031037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Применение конструктов</a:t>
            </a:r>
            <a:endParaRPr dirty="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9938"/>
            <a:ext cx="9144000" cy="3721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title" idx="4294967295"/>
          </p:nvPr>
        </p:nvSpPr>
        <p:spPr>
          <a:xfrm>
            <a:off x="1056481" y="8106"/>
            <a:ext cx="7031037" cy="998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Структуризация конструктов</a:t>
            </a:r>
            <a:endParaRPr dirty="0"/>
          </a:p>
        </p:txBody>
      </p:sp>
      <p:pic>
        <p:nvPicPr>
          <p:cNvPr id="304" name="Google Shape;3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100" y="742075"/>
            <a:ext cx="3689200" cy="137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775" y="2185850"/>
            <a:ext cx="1165550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613" y="2271400"/>
            <a:ext cx="1165550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438" y="2271400"/>
            <a:ext cx="1165550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838" y="2185850"/>
            <a:ext cx="1165550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875" y="3652675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5300" y="3652675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450" y="3652675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775" y="3652675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1625" y="3695450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1050" y="3695450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375" y="3695450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800" y="3695450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325" y="3695450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750" y="3695450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900" y="3695450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225" y="3695450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0075" y="3738225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9500" y="3738225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825" y="3738225"/>
            <a:ext cx="299425" cy="127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250" y="3738225"/>
            <a:ext cx="299425" cy="12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"/>
          <p:cNvSpPr txBox="1">
            <a:spLocks noGrp="1"/>
          </p:cNvSpPr>
          <p:nvPr>
            <p:ph type="title" idx="4294967295"/>
          </p:nvPr>
        </p:nvSpPr>
        <p:spPr>
          <a:xfrm>
            <a:off x="1111080" y="0"/>
            <a:ext cx="7031037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Зависит от конструктов</a:t>
            </a:r>
            <a:endParaRPr dirty="0"/>
          </a:p>
        </p:txBody>
      </p:sp>
      <p:pic>
        <p:nvPicPr>
          <p:cNvPr id="330" name="Google Shape;3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235" y="1000125"/>
            <a:ext cx="2730725" cy="37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9"/>
          <p:cNvSpPr txBox="1">
            <a:spLocks noGrp="1"/>
          </p:cNvSpPr>
          <p:nvPr>
            <p:ph type="title" idx="4294967295"/>
          </p:nvPr>
        </p:nvSpPr>
        <p:spPr>
          <a:xfrm>
            <a:off x="1056468" y="0"/>
            <a:ext cx="7031037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А не развешивание ли это ярлыков?</a:t>
            </a:r>
            <a:endParaRPr dirty="0"/>
          </a:p>
        </p:txBody>
      </p:sp>
      <p:pic>
        <p:nvPicPr>
          <p:cNvPr id="336" name="Google Shape;3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73" y="1199506"/>
            <a:ext cx="721042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>
            <a:spLocks noGrp="1"/>
          </p:cNvSpPr>
          <p:nvPr>
            <p:ph type="title" idx="4294967295"/>
          </p:nvPr>
        </p:nvSpPr>
        <p:spPr>
          <a:xfrm>
            <a:off x="1191493" y="0"/>
            <a:ext cx="7031037" cy="10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Вернемся к формированию</a:t>
            </a:r>
            <a:endParaRPr dirty="0"/>
          </a:p>
        </p:txBody>
      </p:sp>
      <p:pic>
        <p:nvPicPr>
          <p:cNvPr id="342" name="Google Shape;3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388" y="1000125"/>
            <a:ext cx="5731224" cy="36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>
            <a:spLocks noGrp="1"/>
          </p:cNvSpPr>
          <p:nvPr>
            <p:ph type="title" idx="4294967295"/>
          </p:nvPr>
        </p:nvSpPr>
        <p:spPr>
          <a:xfrm>
            <a:off x="2581351" y="654685"/>
            <a:ext cx="5143500" cy="451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0" dirty="0"/>
              <a:t>eXplore</a:t>
            </a:r>
            <a:endParaRPr sz="6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0" dirty="0"/>
              <a:t>eXpand</a:t>
            </a:r>
            <a:endParaRPr sz="6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0" dirty="0"/>
              <a:t>eXploit</a:t>
            </a:r>
            <a:endParaRPr sz="6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0" dirty="0"/>
              <a:t>eXterminate</a:t>
            </a:r>
            <a:endParaRPr sz="6500" dirty="0"/>
          </a:p>
        </p:txBody>
      </p:sp>
      <p:sp>
        <p:nvSpPr>
          <p:cNvPr id="349" name="Google Shape;349;p21"/>
          <p:cNvSpPr txBox="1">
            <a:spLocks noGrp="1"/>
          </p:cNvSpPr>
          <p:nvPr>
            <p:ph type="title" idx="4294967295"/>
          </p:nvPr>
        </p:nvSpPr>
        <p:spPr>
          <a:xfrm>
            <a:off x="2815438" y="654685"/>
            <a:ext cx="5143500" cy="4511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0" dirty="0"/>
              <a:t> X</a:t>
            </a:r>
            <a:endParaRPr sz="6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0" dirty="0"/>
              <a:t> X</a:t>
            </a:r>
            <a:endParaRPr sz="6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0" dirty="0"/>
              <a:t> X</a:t>
            </a:r>
            <a:endParaRPr sz="6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6500" dirty="0"/>
              <a:t> X</a:t>
            </a:r>
            <a:endParaRPr sz="6500" dirty="0"/>
          </a:p>
        </p:txBody>
      </p:sp>
      <p:pic>
        <p:nvPicPr>
          <p:cNvPr id="348" name="Google Shape;3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00925" y="1865975"/>
            <a:ext cx="111442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127</Words>
  <Application>Microsoft Office PowerPoint</Application>
  <PresentationFormat>Экран (16:9)</PresentationFormat>
  <Paragraphs>31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Maven Pro</vt:lpstr>
      <vt:lpstr>Nunito</vt:lpstr>
      <vt:lpstr>Times New Roman</vt:lpstr>
      <vt:lpstr>Comic Sans MS</vt:lpstr>
      <vt:lpstr>Momentum</vt:lpstr>
      <vt:lpstr>Презентация PowerPoint</vt:lpstr>
      <vt:lpstr>Личностные конструкты</vt:lpstr>
      <vt:lpstr>Формирование конструктов</vt:lpstr>
      <vt:lpstr>Применение конструктов</vt:lpstr>
      <vt:lpstr>Структуризация конструктов</vt:lpstr>
      <vt:lpstr>Зависит от конструктов</vt:lpstr>
      <vt:lpstr>А не развешивание ли это ярлыков?</vt:lpstr>
      <vt:lpstr>Вернемся к формированию</vt:lpstr>
      <vt:lpstr>eXplore eXpand eXploit eXterminate</vt:lpstr>
      <vt:lpstr>Совершенствование не самоцель</vt:lpstr>
      <vt:lpstr>По итогу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Когнитивная  теория  творчества  (Дж. Келли)</dc:title>
  <dc:creator>Anissiam</dc:creator>
  <cp:lastModifiedBy>Anissiam</cp:lastModifiedBy>
  <cp:revision>5</cp:revision>
  <dcterms:modified xsi:type="dcterms:W3CDTF">2024-10-18T18:17:17Z</dcterms:modified>
</cp:coreProperties>
</file>