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d965236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d9652364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rive.google.com/drive/folders/1O-5o-br44TWoFs-gNnEsNN38XdS0o3pV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nodejs.org/en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3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mongodb.com/download-center#community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0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2" Type="http://schemas.openxmlformats.org/officeDocument/2006/relationships/image" Target="../media/image18.png"/><Relationship Id="rId9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10" Type="http://schemas.openxmlformats.org/officeDocument/2006/relationships/image" Target="../media/image28.png"/><Relationship Id="rId9" Type="http://schemas.openxmlformats.org/officeDocument/2006/relationships/image" Target="../media/image20.png"/><Relationship Id="rId5" Type="http://schemas.openxmlformats.org/officeDocument/2006/relationships/image" Target="../media/image27.png"/><Relationship Id="rId6" Type="http://schemas.openxmlformats.org/officeDocument/2006/relationships/image" Target="../media/image21.png"/><Relationship Id="rId7" Type="http://schemas.openxmlformats.org/officeDocument/2006/relationships/image" Target="../media/image19.png"/><Relationship Id="rId8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ru-RU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Deployd на Node.js</a:t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447800" y="4614332"/>
            <a:ext cx="91440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Пошаговая инструкция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 Создание первого приложения: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Google Shape;167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075" y="700350"/>
            <a:ext cx="3166500" cy="22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475" y="3935813"/>
            <a:ext cx="3696449" cy="246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41975" y="1833900"/>
            <a:ext cx="6038550" cy="476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/>
        </p:nvSpPr>
        <p:spPr>
          <a:xfrm>
            <a:off x="4279995" y="1325563"/>
            <a:ext cx="35241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Выполняем следующие команды: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4279995" y="3125563"/>
            <a:ext cx="24656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dpd create ProjectName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4289937" y="4925563"/>
            <a:ext cx="795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dpd -d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4289937" y="4025563"/>
            <a:ext cx="1678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 ProjectName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10 Веб-интерфейс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838200" y="132556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К веб интерфейсу можно получить доступ по следующему адресу: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http://localhost:</a:t>
            </a:r>
            <a:r>
              <a:rPr lang="ru-RU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Порт_указанный_в_командной_строке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/dashboard/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 командной строке порт указа в виде строки “listening on port 2403”, где число и есть порт.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Альтернативный вариант скачивания: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4"/>
          <p:cNvSpPr txBox="1"/>
          <p:nvPr>
            <p:ph idx="1" type="body"/>
          </p:nvPr>
        </p:nvSpPr>
        <p:spPr>
          <a:xfrm>
            <a:off x="838200" y="1325563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Можно взять </a:t>
            </a:r>
            <a:r>
              <a:rPr b="0" i="0" lang="ru-RU" sz="2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тут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Скачать Node.js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32556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 этой </a:t>
            </a:r>
            <a:r>
              <a:rPr b="0" i="0" lang="ru-RU" sz="2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ссылке</a:t>
            </a: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скачать: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LTS (Long-Term Support) – очень стабильная ветка, в которой заведомо нет никаких изменений, только патчи безопасности, то есть сколько ни обновляй, сервис не сломается. Это актуально для проектов, которые уже работают и не нужно их «сломать». Для проектов в активной разработке лучше брать активно развивающуюся ветку.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– актуальная версия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Установить Node.js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2858" y="1157613"/>
            <a:ext cx="23022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5059" y="1157613"/>
            <a:ext cx="2302325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27375" y="1157627"/>
            <a:ext cx="2302325" cy="1800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29697" y="1157624"/>
            <a:ext cx="2302325" cy="1800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22782" y="2957613"/>
            <a:ext cx="2302325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25048" y="2957613"/>
            <a:ext cx="2302325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27374" y="2957613"/>
            <a:ext cx="2302325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29700" y="2957613"/>
            <a:ext cx="2302325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Протестировать Node.js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650" y="1412625"/>
            <a:ext cx="3540000" cy="24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31400" y="1541200"/>
            <a:ext cx="2827249" cy="214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8000" y="1412613"/>
            <a:ext cx="3209299" cy="22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Скачать Mongo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838200" y="132556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 это </a:t>
            </a:r>
            <a:r>
              <a:rPr b="0" i="0" lang="ru-RU" sz="2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ссылке</a:t>
            </a: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скачать: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Community Server (он бесплатный)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Установить MongoDB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375" y="1325563"/>
            <a:ext cx="3600000" cy="10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8200" y="1325563"/>
            <a:ext cx="2302326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40526" y="1325563"/>
            <a:ext cx="2302326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42850" y="1325575"/>
            <a:ext cx="1988586" cy="15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1375" y="3175050"/>
            <a:ext cx="2762625" cy="170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40526" y="3125563"/>
            <a:ext cx="2302326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442852" y="3125563"/>
            <a:ext cx="2302326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745175" y="2905699"/>
            <a:ext cx="2727300" cy="213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62230" y="4925563"/>
            <a:ext cx="2278296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140526" y="4925563"/>
            <a:ext cx="2302326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Настройки Mongo после установки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375" y="1056876"/>
            <a:ext cx="2158800" cy="20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2324" y="1062150"/>
            <a:ext cx="3941505" cy="204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55900" y="1056875"/>
            <a:ext cx="2331583" cy="204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9908073" y="1056875"/>
            <a:ext cx="2152877" cy="20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2325" y="3841075"/>
            <a:ext cx="2610000" cy="248122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495300" y="3286125"/>
            <a:ext cx="112026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Вставка значения  “C:\Program Files\MongoDB\Server\4.0\bin“ производится 2 раза – в верхний PATH и в нижний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400125" y="3835812"/>
            <a:ext cx="2610000" cy="24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376025" y="3794270"/>
            <a:ext cx="2659475" cy="251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 rotWithShape="1">
          <a:blip r:embed="rId10">
            <a:alphaModFix/>
          </a:blip>
          <a:srcRect b="0" l="9" r="0" t="0"/>
          <a:stretch/>
        </p:blipFill>
        <p:spPr>
          <a:xfrm>
            <a:off x="9450950" y="3841075"/>
            <a:ext cx="2610000" cy="2481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 Перезагрузка компьютера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838200" y="132556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Установка пакета Deployd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50" y="1015275"/>
            <a:ext cx="5150400" cy="29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2425" y="2988625"/>
            <a:ext cx="6789575" cy="325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6737812" y="1633498"/>
            <a:ext cx="4728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Необходимо выполнить следующую команду: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npm install deployd-cli -g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