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75" r:id="rId16"/>
    <p:sldId id="280" r:id="rId17"/>
    <p:sldId id="281" r:id="rId18"/>
    <p:sldId id="282" r:id="rId19"/>
    <p:sldId id="283" r:id="rId20"/>
    <p:sldId id="285" r:id="rId21"/>
    <p:sldId id="286" r:id="rId22"/>
    <p:sldId id="287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92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8BD9-27B9-7243-BD1A-C0B873ADA6CC}" type="datetimeFigureOut">
              <a:rPr lang="en-US" smtClean="0"/>
              <a:t>15-06-17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4CD90-1A06-784A-AA42-CCE09ECFA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2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docker</a:t>
            </a:r>
            <a:r>
              <a:rPr lang="en-US" baseline="0" dirty="0" smtClean="0"/>
              <a:t> run </a:t>
            </a:r>
            <a:r>
              <a:rPr lang="en-US" baseline="0" dirty="0" err="1" smtClean="0"/>
              <a:t>debian:wheezy</a:t>
            </a:r>
            <a:r>
              <a:rPr lang="en-US" baseline="0" dirty="0" smtClean="0"/>
              <a:t> echo “Hello World”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run –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debian:wheezy</a:t>
            </a:r>
            <a:r>
              <a:rPr lang="en-US" dirty="0" smtClean="0"/>
              <a:t> /bin/bash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debian</a:t>
            </a:r>
            <a:r>
              <a:rPr lang="en-US" dirty="0" smtClean="0"/>
              <a:t>-release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CD90-1A06-784A-AA42-CCE09ECFA9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9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CD90-1A06-784A-AA42-CCE09ECFA9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r>
              <a:rPr lang="en-US" baseline="0" dirty="0" smtClean="0"/>
              <a:t> when we changed a node version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wasn’t available in the new 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CD90-1A06-784A-AA42-CCE09ECFA9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run -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debian:wheezy</a:t>
            </a:r>
            <a:r>
              <a:rPr lang="en-US" dirty="0" smtClean="0"/>
              <a:t> /bin/bash</a:t>
            </a:r>
          </a:p>
          <a:p>
            <a:r>
              <a:rPr lang="en-US" dirty="0" smtClean="0"/>
              <a:t>time </a:t>
            </a:r>
            <a:r>
              <a:rPr lang="en-US" dirty="0" err="1" smtClean="0"/>
              <a:t>docker</a:t>
            </a:r>
            <a:r>
              <a:rPr lang="en-US" dirty="0" smtClean="0"/>
              <a:t> run -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debian:wheezy</a:t>
            </a:r>
            <a:r>
              <a:rPr lang="en-US" dirty="0" smtClean="0"/>
              <a:t> echo "Hello”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run </a:t>
            </a:r>
            <a:r>
              <a:rPr lang="en-US" dirty="0" err="1" smtClean="0"/>
              <a:t>busybox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CD90-1A06-784A-AA42-CCE09ECFA9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CD90-1A06-784A-AA42-CCE09ECFA9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CD90-1A06-784A-AA42-CCE09ECFA9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9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CD90-1A06-784A-AA42-CCE09ECFA9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CD90-1A06-784A-AA42-CCE09ECFA9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2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doing</a:t>
            </a:r>
            <a:r>
              <a:rPr lang="en-US" baseline="0" dirty="0" smtClean="0"/>
              <a:t> plain vanilla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, then DIY is probably simpler than dealing with the cons.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CD90-1A06-784A-AA42-CCE09ECFA9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CD90-1A06-784A-AA42-CCE09ECFA9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30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reason for wanting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Compose is that containers should be small and single purpose. This means that management of the links between them can become painful.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 from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employee: Container for application, Container for </a:t>
            </a:r>
            <a:r>
              <a:rPr lang="en-US" baseline="0" dirty="0" err="1" smtClean="0"/>
              <a:t>greping</a:t>
            </a:r>
            <a:r>
              <a:rPr lang="en-US" baseline="0" dirty="0" smtClean="0"/>
              <a:t> logs, Container for editing logs,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4CD90-1A06-784A-AA42-CCE09ECFA9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52501" y="2489650"/>
            <a:ext cx="7238999" cy="752475"/>
          </a:xfrm>
        </p:spPr>
        <p:txBody>
          <a:bodyPr anchor="b"/>
          <a:lstStyle>
            <a:lvl1pPr algn="ctr">
              <a:defRPr>
                <a:solidFill>
                  <a:srgbClr val="1054A3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316403"/>
            <a:ext cx="6400800" cy="8593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EB399-8825-F444-9D9E-43A8D47D3F38}" type="datetimeFigureOut">
              <a:rPr lang="en-US"/>
              <a:pPr>
                <a:defRPr/>
              </a:pPr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21489-53BD-FB44-94CE-D5954108B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054A3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D032C-9560-914F-8F56-99C2CCD98E09}" type="datetimeFigureOut">
              <a:rPr lang="en-US"/>
              <a:pPr>
                <a:defRPr/>
              </a:pPr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C7576-0E59-BE4D-8B38-35ACA8790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1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3467"/>
            <a:ext cx="1828799" cy="4927600"/>
          </a:xfrm>
        </p:spPr>
        <p:txBody>
          <a:bodyPr vert="eaVert"/>
          <a:lstStyle>
            <a:lvl1pPr>
              <a:defRPr>
                <a:solidFill>
                  <a:srgbClr val="1054A3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5066" y="643467"/>
            <a:ext cx="5731933" cy="4927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97934-F844-F74F-A0A4-01AF1131B46E}" type="datetimeFigureOut">
              <a:rPr lang="en-US"/>
              <a:pPr>
                <a:defRPr/>
              </a:pPr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576EE-8778-1B48-9FAB-16CB0CE62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6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117474"/>
            <a:ext cx="7780867" cy="926571"/>
          </a:xfrm>
        </p:spPr>
        <p:txBody>
          <a:bodyPr/>
          <a:lstStyle>
            <a:lvl1pPr>
              <a:defRPr>
                <a:solidFill>
                  <a:srgbClr val="1054A3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71575"/>
            <a:ext cx="7772400" cy="48387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B24C8-DC48-FC4B-A7AF-86460FC22B87}" type="datetimeFigureOut">
              <a:rPr lang="en-US"/>
              <a:pPr>
                <a:defRPr/>
              </a:pPr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32060-2C6B-B348-8093-B6B9FF260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0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61467"/>
            <a:ext cx="7772400" cy="807508"/>
          </a:xfrm>
        </p:spPr>
        <p:txBody>
          <a:bodyPr anchor="t">
            <a:noAutofit/>
          </a:bodyPr>
          <a:lstStyle>
            <a:lvl1pPr algn="l">
              <a:defRPr sz="3600" b="1" cap="none">
                <a:solidFill>
                  <a:srgbClr val="1054A3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5968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E1431-5858-BE46-9A25-0BF34647E825}" type="datetimeFigureOut">
              <a:rPr lang="en-US"/>
              <a:pPr>
                <a:defRPr/>
              </a:pPr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521A2-BB09-F44C-BB25-ED3EDC000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8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054A3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600200"/>
            <a:ext cx="3818468" cy="39708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09999" cy="39708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55159-3655-F348-930C-660A2B6A8822}" type="datetimeFigureOut">
              <a:rPr lang="en-US"/>
              <a:pPr>
                <a:defRPr/>
              </a:pPr>
              <a:t>15-06-17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FE358-9665-1E49-8D9F-D00659511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660398"/>
            <a:ext cx="7780867" cy="926571"/>
          </a:xfrm>
        </p:spPr>
        <p:txBody>
          <a:bodyPr/>
          <a:lstStyle>
            <a:lvl1pPr>
              <a:defRPr>
                <a:solidFill>
                  <a:srgbClr val="1054A3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2" y="1710266"/>
            <a:ext cx="3820056" cy="464607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319868"/>
            <a:ext cx="3820056" cy="325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10266"/>
            <a:ext cx="3813174" cy="4646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868"/>
            <a:ext cx="3813175" cy="325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AE237-65AD-3147-8244-4561E3371510}" type="datetimeFigureOut">
              <a:rPr lang="en-US"/>
              <a:pPr>
                <a:defRPr/>
              </a:pPr>
              <a:t>15-06-17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4D58F-9374-C248-AA2F-FF9C60067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054A3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9A241-C45F-0E41-A27B-315AB49C35E0}" type="datetimeFigureOut">
              <a:rPr lang="en-US"/>
              <a:pPr>
                <a:defRPr/>
              </a:pPr>
              <a:t>15-06-17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1CA13-3BE7-8B4F-B964-90F536560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8C401-69A7-0D45-95D8-A271A4943EC4}" type="datetimeFigureOut">
              <a:rPr lang="en-US"/>
              <a:pPr>
                <a:defRPr/>
              </a:pPr>
              <a:t>15-06-17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39DD9-9E6C-7745-940C-BCC565C8A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26532"/>
            <a:ext cx="2805113" cy="808567"/>
          </a:xfrm>
        </p:spPr>
        <p:txBody>
          <a:bodyPr anchor="b"/>
          <a:lstStyle>
            <a:lvl1pPr algn="l">
              <a:defRPr sz="2000" b="1">
                <a:solidFill>
                  <a:srgbClr val="1054A3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26532"/>
            <a:ext cx="4883149" cy="4944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1435101"/>
            <a:ext cx="2805113" cy="41779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2BCD7-C2C9-8846-B379-7ECEDDAD19D7}" type="datetimeFigureOut">
              <a:rPr lang="en-US"/>
              <a:pPr>
                <a:defRPr/>
              </a:pPr>
              <a:t>15-06-17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4C00-211B-2F4A-8ECC-D563682DD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8933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054A3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7615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5671"/>
            <a:ext cx="5486400" cy="6693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6778F-3144-8349-93C4-EC6078D16DD0}" type="datetimeFigureOut">
              <a:rPr lang="en-US"/>
              <a:pPr>
                <a:defRPr/>
              </a:pPr>
              <a:t>15-06-17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04722-ED22-574D-BD5B-C0B8A7D98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863" y="660400"/>
            <a:ext cx="7780337" cy="927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828800"/>
            <a:ext cx="77724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21038" y="6288088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6D543C-ED68-C640-9269-A5D085B77501}" type="datetimeFigureOut">
              <a:rPr lang="en-US"/>
              <a:pPr>
                <a:defRPr/>
              </a:pPr>
              <a:t>15-06-17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5200" y="6288088"/>
            <a:ext cx="2141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4538" y="6288088"/>
            <a:ext cx="1363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BFFFCD2-4DD1-6040-8C70-6253F2AC2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6108700"/>
            <a:ext cx="7772400" cy="0"/>
          </a:xfrm>
          <a:prstGeom prst="line">
            <a:avLst/>
          </a:prstGeom>
          <a:ln w="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6256338"/>
            <a:ext cx="112236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 spc="-150">
          <a:solidFill>
            <a:srgbClr val="1054A3"/>
          </a:solidFill>
          <a:latin typeface="Arial Black"/>
          <a:ea typeface="ＭＳ Ｐゴシック" charset="0"/>
          <a:cs typeface="Arial Black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054A3"/>
          </a:solidFill>
          <a:latin typeface="Arial Black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054A3"/>
          </a:solidFill>
          <a:latin typeface="Arial Black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054A3"/>
          </a:solidFill>
          <a:latin typeface="Arial Black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054A3"/>
          </a:solidFill>
          <a:latin typeface="Arial Black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054A3"/>
          </a:solidFill>
          <a:latin typeface="Arial Black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054A3"/>
          </a:solidFill>
          <a:latin typeface="Arial Black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054A3"/>
          </a:solidFill>
          <a:latin typeface="Arial Black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054A3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rgbClr val="5A5B5D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800" kern="1200">
          <a:solidFill>
            <a:srgbClr val="5A5B5D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5A5B5D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 kern="1200">
          <a:solidFill>
            <a:srgbClr val="5A5B5D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 kern="1200">
          <a:solidFill>
            <a:srgbClr val="5A5B5D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ebialabs/overcas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registry/deploy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513108"/>
            <a:ext cx="7239000" cy="142014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ea typeface="+mj-ea"/>
              </a:rPr>
              <a:t>Docker</a:t>
            </a:r>
            <a:r>
              <a:rPr lang="en-US" dirty="0">
                <a:ea typeface="+mj-ea"/>
              </a:rPr>
              <a:t> </a:t>
            </a:r>
            <a:r>
              <a:rPr lang="en-US" dirty="0" smtClean="0">
                <a:ea typeface="+mj-ea"/>
              </a:rPr>
              <a:t>at </a:t>
            </a:r>
            <a:r>
              <a:rPr lang="en-US" dirty="0" err="1" smtClean="0">
                <a:ea typeface="+mj-ea"/>
              </a:rPr>
              <a:t>TritonDigital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endParaRPr lang="en-US" sz="2700" dirty="0">
              <a:ea typeface="+mj-ea"/>
            </a:endParaRPr>
          </a:p>
        </p:txBody>
      </p:sp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5029039" y="5503077"/>
            <a:ext cx="3795353" cy="403786"/>
          </a:xfrm>
        </p:spPr>
        <p:txBody>
          <a:bodyPr/>
          <a:lstStyle/>
          <a:p>
            <a:r>
              <a:rPr lang="en-US" dirty="0" err="1" smtClean="0">
                <a:solidFill>
                  <a:srgbClr val="5A5B5D"/>
                </a:solidFill>
                <a:latin typeface="Arial" charset="0"/>
              </a:rPr>
              <a:t>mike.mclean@tritondigital.com</a:t>
            </a:r>
            <a:endParaRPr lang="en-US" dirty="0">
              <a:solidFill>
                <a:srgbClr val="5A5B5D"/>
              </a:solidFill>
              <a:latin typeface="Arial" charset="0"/>
            </a:endParaRPr>
          </a:p>
        </p:txBody>
      </p:sp>
      <p:pic>
        <p:nvPicPr>
          <p:cNvPr id="4" name="Picture 3" descr="docker-whale-hom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625" y="2680984"/>
            <a:ext cx="3735785" cy="2124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0" y="5503077"/>
            <a:ext cx="194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git.io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vISJo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98" y="46308"/>
            <a:ext cx="7780867" cy="838802"/>
          </a:xfrm>
        </p:spPr>
        <p:txBody>
          <a:bodyPr/>
          <a:lstStyle/>
          <a:p>
            <a:r>
              <a:rPr lang="en-US" dirty="0" err="1" smtClean="0"/>
              <a:t>Artifactory</a:t>
            </a:r>
            <a:r>
              <a:rPr lang="en-US" dirty="0" smtClean="0"/>
              <a:t> for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  <a:endParaRPr lang="en-US" dirty="0"/>
          </a:p>
        </p:txBody>
      </p:sp>
      <p:pic>
        <p:nvPicPr>
          <p:cNvPr id="4" name="Content Placeholder 3" descr="Artifactory_STW_Artifactory____Repository_Brows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" b="1670"/>
          <a:stretch/>
        </p:blipFill>
        <p:spPr>
          <a:xfrm>
            <a:off x="769751" y="885110"/>
            <a:ext cx="7688449" cy="5233695"/>
          </a:xfrm>
        </p:spPr>
      </p:pic>
    </p:spTree>
    <p:extLst>
      <p:ext uri="{BB962C8B-B14F-4D97-AF65-F5344CB8AC3E}">
        <p14:creationId xmlns:p14="http://schemas.microsoft.com/office/powerpoint/2010/main" val="268053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Overcast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https://github.com/xebialabs/</a:t>
            </a:r>
            <a:r>
              <a:rPr lang="en-US" dirty="0" smtClean="0">
                <a:hlinkClick r:id="rId2"/>
              </a:rPr>
              <a:t>overcast</a:t>
            </a:r>
            <a:endParaRPr lang="en-US" dirty="0" smtClean="0"/>
          </a:p>
          <a:p>
            <a:r>
              <a:rPr lang="en-US" dirty="0" smtClean="0"/>
              <a:t>“A Java library to test against hosts in the cloud”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is one of the providers</a:t>
            </a:r>
          </a:p>
          <a:p>
            <a:r>
              <a:rPr lang="en-US" dirty="0" smtClean="0"/>
              <a:t>Also supports EC2, Vagrant and Virtual Box</a:t>
            </a:r>
          </a:p>
          <a:p>
            <a:r>
              <a:rPr lang="en-US" dirty="0" smtClean="0"/>
              <a:t>Simple jar which you include in your dependencies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65498" y="12699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Overcast setup – </a:t>
            </a:r>
            <a:r>
              <a:rPr lang="en-US" dirty="0" err="1" smtClean="0"/>
              <a:t>overcast.conf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Typesafe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untitled_-_At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988"/>
            <a:ext cx="9144000" cy="30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2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80867" cy="659215"/>
          </a:xfrm>
        </p:spPr>
        <p:txBody>
          <a:bodyPr/>
          <a:lstStyle/>
          <a:p>
            <a:r>
              <a:rPr lang="en-US" dirty="0" smtClean="0"/>
              <a:t>Overcast with </a:t>
            </a:r>
            <a:r>
              <a:rPr lang="en-US" dirty="0" err="1" smtClean="0"/>
              <a:t>ScalaTest</a:t>
            </a:r>
            <a:endParaRPr lang="en-US" dirty="0"/>
          </a:p>
        </p:txBody>
      </p:sp>
      <p:pic>
        <p:nvPicPr>
          <p:cNvPr id="4" name="Content Placeholder 3" descr="abc_scala_-__Users_mmclean_Desktop_-_Ato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1" b="4771"/>
          <a:stretch>
            <a:fillRect/>
          </a:stretch>
        </p:blipFill>
        <p:spPr>
          <a:xfrm>
            <a:off x="1" y="659215"/>
            <a:ext cx="9144000" cy="6198785"/>
          </a:xfrm>
        </p:spPr>
      </p:pic>
    </p:spTree>
    <p:extLst>
      <p:ext uri="{BB962C8B-B14F-4D97-AF65-F5344CB8AC3E}">
        <p14:creationId xmlns:p14="http://schemas.microsoft.com/office/powerpoint/2010/main" val="134339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Overcast - Not all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4045"/>
            <a:ext cx="7772400" cy="48387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Need to force pull </a:t>
            </a: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images manually.</a:t>
            </a:r>
          </a:p>
          <a:p>
            <a:pPr>
              <a:buFontTx/>
              <a:buChar char="-"/>
            </a:pPr>
            <a:r>
              <a:rPr lang="en-US" dirty="0" smtClean="0"/>
              <a:t>Uses the </a:t>
            </a:r>
            <a:r>
              <a:rPr lang="en-US" dirty="0" err="1" smtClean="0"/>
              <a:t>Docker</a:t>
            </a:r>
            <a:r>
              <a:rPr lang="en-US" dirty="0" smtClean="0"/>
              <a:t> remote API over http through the </a:t>
            </a:r>
            <a:r>
              <a:rPr lang="en-US" dirty="0" err="1" smtClean="0"/>
              <a:t>Spotify</a:t>
            </a:r>
            <a:r>
              <a:rPr lang="en-US" dirty="0" smtClean="0"/>
              <a:t> </a:t>
            </a:r>
            <a:r>
              <a:rPr lang="en-US" dirty="0" err="1" smtClean="0"/>
              <a:t>DockerClient</a:t>
            </a:r>
            <a:r>
              <a:rPr lang="en-US" dirty="0" smtClean="0"/>
              <a:t> library.</a:t>
            </a:r>
          </a:p>
          <a:p>
            <a:pPr lvl="1">
              <a:buFontTx/>
              <a:buChar char="-"/>
            </a:pPr>
            <a:r>
              <a:rPr lang="en-US" dirty="0" smtClean="0"/>
              <a:t>A problem in multi-platform environments: </a:t>
            </a:r>
            <a:r>
              <a:rPr lang="en-US" dirty="0" err="1" smtClean="0"/>
              <a:t>tcp</a:t>
            </a:r>
            <a:r>
              <a:rPr lang="en-US" dirty="0" smtClean="0"/>
              <a:t>://localhost:2375</a:t>
            </a:r>
          </a:p>
          <a:p>
            <a:pPr>
              <a:buFontTx/>
              <a:buChar char="-"/>
            </a:pPr>
            <a:r>
              <a:rPr lang="en-US" dirty="0" smtClean="0"/>
              <a:t>No easy way of knowing when a container is ready to work</a:t>
            </a:r>
          </a:p>
          <a:p>
            <a:pPr>
              <a:buFontTx/>
              <a:buChar char="-"/>
            </a:pP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Linux only environment: 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3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0" y="161757"/>
            <a:ext cx="8364626" cy="607904"/>
          </a:xfrm>
        </p:spPr>
        <p:txBody>
          <a:bodyPr>
            <a:norm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, DB’s and Continuous Delivery</a:t>
            </a:r>
            <a:endParaRPr lang="en-US" dirty="0"/>
          </a:p>
        </p:txBody>
      </p:sp>
      <p:pic>
        <p:nvPicPr>
          <p:cNvPr id="6" name="Content Placeholder 5" descr="Home_-_MikeM_s_Space_-_STW_Conflue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22" r="-14222"/>
          <a:stretch>
            <a:fillRect/>
          </a:stretch>
        </p:blipFill>
        <p:spPr>
          <a:xfrm>
            <a:off x="-474681" y="769661"/>
            <a:ext cx="9618681" cy="6030522"/>
          </a:xfrm>
        </p:spPr>
      </p:pic>
    </p:spTree>
    <p:extLst>
      <p:ext uri="{BB962C8B-B14F-4D97-AF65-F5344CB8AC3E}">
        <p14:creationId xmlns:p14="http://schemas.microsoft.com/office/powerpoint/2010/main" val="309642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50" y="117474"/>
            <a:ext cx="7780867" cy="926571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in </a:t>
            </a:r>
            <a:r>
              <a:rPr lang="en-US" dirty="0" err="1" smtClean="0"/>
              <a:t>Continous</a:t>
            </a:r>
            <a:r>
              <a:rPr lang="en-US" dirty="0" smtClean="0"/>
              <a:t>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50" y="1171575"/>
            <a:ext cx="8836100" cy="4838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Keep a bare bones slave installation: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docker</a:t>
            </a:r>
            <a:r>
              <a:rPr lang="en-US" sz="2800" dirty="0"/>
              <a:t> run </a:t>
            </a:r>
            <a:r>
              <a:rPr lang="en-US" sz="2800" dirty="0" smtClean="0"/>
              <a:t>-</a:t>
            </a:r>
            <a:r>
              <a:rPr lang="en-US" sz="2800" dirty="0"/>
              <a:t>v $(</a:t>
            </a:r>
            <a:r>
              <a:rPr lang="en-US" sz="2800" dirty="0" err="1"/>
              <a:t>pwd</a:t>
            </a:r>
            <a:r>
              <a:rPr lang="en-US" sz="2800" dirty="0"/>
              <a:t>):/data </a:t>
            </a:r>
            <a:r>
              <a:rPr lang="en-US" sz="2800" dirty="0" smtClean="0"/>
              <a:t>td</a:t>
            </a:r>
            <a:r>
              <a:rPr lang="en-US" sz="2800" dirty="0"/>
              <a:t>-node-0.12.1 </a:t>
            </a:r>
            <a:r>
              <a:rPr lang="en-US" sz="2800" dirty="0" err="1"/>
              <a:t>npm</a:t>
            </a:r>
            <a:r>
              <a:rPr lang="en-US" sz="2800" dirty="0"/>
              <a:t> </a:t>
            </a:r>
            <a:r>
              <a:rPr lang="en-US" sz="2800" dirty="0" smtClean="0"/>
              <a:t>test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docker</a:t>
            </a:r>
            <a:r>
              <a:rPr lang="en-US" sz="2800" dirty="0"/>
              <a:t> run </a:t>
            </a:r>
            <a:r>
              <a:rPr lang="en-US" sz="2800" dirty="0" smtClean="0"/>
              <a:t>-</a:t>
            </a:r>
            <a:r>
              <a:rPr lang="en-US" sz="2800" dirty="0"/>
              <a:t>v ~/.ivy2/cache:/root/.ivy2/cache -v $(</a:t>
            </a:r>
            <a:r>
              <a:rPr lang="en-US" sz="2800" dirty="0" err="1"/>
              <a:t>pwd</a:t>
            </a:r>
            <a:r>
              <a:rPr lang="en-US" sz="2800" dirty="0"/>
              <a:t>):/workspace td-sbt-java7 </a:t>
            </a:r>
            <a:r>
              <a:rPr lang="en-US" sz="2800" dirty="0" smtClean="0"/>
              <a:t>compile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docker</a:t>
            </a:r>
            <a:r>
              <a:rPr lang="en-US" sz="2800" dirty="0"/>
              <a:t> run </a:t>
            </a:r>
            <a:r>
              <a:rPr lang="en-US" sz="2800" dirty="0" smtClean="0"/>
              <a:t>-</a:t>
            </a:r>
            <a:r>
              <a:rPr lang="en-US" sz="2800" dirty="0"/>
              <a:t>v $(</a:t>
            </a:r>
            <a:r>
              <a:rPr lang="en-US" sz="2800" dirty="0" err="1"/>
              <a:t>pwd</a:t>
            </a:r>
            <a:r>
              <a:rPr lang="en-US" sz="2800" dirty="0"/>
              <a:t>):/workspace -v ~/.</a:t>
            </a:r>
            <a:r>
              <a:rPr lang="en-US" sz="2800" dirty="0" err="1"/>
              <a:t>ssh</a:t>
            </a:r>
            <a:r>
              <a:rPr lang="en-US" sz="2800" dirty="0"/>
              <a:t>:/root/</a:t>
            </a:r>
            <a:r>
              <a:rPr lang="en-US" sz="2800" dirty="0" err="1"/>
              <a:t>ansible_keys</a:t>
            </a:r>
            <a:r>
              <a:rPr lang="en-US" sz="2800" dirty="0"/>
              <a:t> </a:t>
            </a:r>
            <a:r>
              <a:rPr lang="en-US" sz="2800" dirty="0" smtClean="0"/>
              <a:t>-</a:t>
            </a:r>
            <a:r>
              <a:rPr lang="en-US" sz="2800" dirty="0"/>
              <a:t>h $(hostname) </a:t>
            </a:r>
            <a:r>
              <a:rPr lang="en-US" sz="2800" dirty="0" err="1" smtClean="0"/>
              <a:t>ansible</a:t>
            </a:r>
            <a:r>
              <a:rPr lang="en-US" sz="2800" dirty="0"/>
              <a:t>-deploy </a:t>
            </a:r>
            <a:r>
              <a:rPr lang="en-US" sz="2800" dirty="0" err="1" smtClean="0"/>
              <a:t>dev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41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01" y="0"/>
            <a:ext cx="7780867" cy="66704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in Continuous Delivery</a:t>
            </a:r>
            <a:r>
              <a:rPr lang="en-US" dirty="0"/>
              <a:t> </a:t>
            </a:r>
            <a:r>
              <a:rPr lang="en-US" dirty="0" smtClean="0"/>
              <a:t>-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92" y="667040"/>
            <a:ext cx="9015708" cy="5343235"/>
          </a:xfrm>
        </p:spPr>
        <p:txBody>
          <a:bodyPr/>
          <a:lstStyle/>
          <a:p>
            <a:r>
              <a:rPr lang="en-US" dirty="0" smtClean="0"/>
              <a:t>Build packages for different architectures on a single Jenkins slave</a:t>
            </a:r>
          </a:p>
          <a:p>
            <a:r>
              <a:rPr lang="en-US" dirty="0" smtClean="0"/>
              <a:t>Replicate your whole Jenkins setup locally?	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docker</a:t>
            </a:r>
            <a:r>
              <a:rPr lang="en-US" sz="2000" dirty="0" smtClean="0"/>
              <a:t> </a:t>
            </a:r>
            <a:r>
              <a:rPr lang="en-US" sz="2000" dirty="0"/>
              <a:t>run --</a:t>
            </a:r>
            <a:r>
              <a:rPr lang="en-US" sz="2000" dirty="0" err="1"/>
              <a:t>rm</a:t>
            </a:r>
            <a:r>
              <a:rPr lang="en-US" sz="2000" dirty="0"/>
              <a:t> --name=</a:t>
            </a:r>
            <a:r>
              <a:rPr lang="en-US" sz="2000" dirty="0" err="1"/>
              <a:t>jenkins</a:t>
            </a:r>
            <a:r>
              <a:rPr lang="en-US" sz="2000" dirty="0"/>
              <a:t> -p 8080:</a:t>
            </a:r>
            <a:r>
              <a:rPr lang="en-US" sz="2000" dirty="0" smtClean="0"/>
              <a:t>8080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-</a:t>
            </a:r>
            <a:r>
              <a:rPr lang="en-US" sz="2000" dirty="0"/>
              <a:t>v ~/.</a:t>
            </a:r>
            <a:r>
              <a:rPr lang="en-US" sz="2000" dirty="0" err="1"/>
              <a:t>ssh</a:t>
            </a:r>
            <a:r>
              <a:rPr lang="en-US" sz="2000" dirty="0"/>
              <a:t>:/</a:t>
            </a:r>
            <a:r>
              <a:rPr lang="en-US" sz="2000" dirty="0" err="1"/>
              <a:t>var</a:t>
            </a:r>
            <a:r>
              <a:rPr lang="en-US" sz="2000" dirty="0"/>
              <a:t>/</a:t>
            </a:r>
            <a:r>
              <a:rPr lang="en-US" sz="2000" dirty="0" err="1"/>
              <a:t>jenkins_home</a:t>
            </a:r>
            <a:r>
              <a:rPr lang="en-US" sz="2000" dirty="0"/>
              <a:t>/.</a:t>
            </a:r>
            <a:r>
              <a:rPr lang="en-US" sz="2000" dirty="0" err="1" smtClean="0"/>
              <a:t>ssh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-</a:t>
            </a:r>
            <a:r>
              <a:rPr lang="en-US" sz="2000" dirty="0"/>
              <a:t>v ~</a:t>
            </a:r>
            <a:r>
              <a:rPr lang="en-US" sz="2000" dirty="0" smtClean="0"/>
              <a:t>/</a:t>
            </a:r>
            <a:r>
              <a:rPr lang="en-US" sz="2000" dirty="0" err="1" smtClean="0"/>
              <a:t>Jenkins_Home</a:t>
            </a:r>
            <a:r>
              <a:rPr lang="en-US" sz="2000" dirty="0"/>
              <a:t>:/</a:t>
            </a:r>
            <a:r>
              <a:rPr lang="en-US" sz="2000" dirty="0" err="1"/>
              <a:t>var</a:t>
            </a:r>
            <a:r>
              <a:rPr lang="en-US" sz="2000" dirty="0"/>
              <a:t>/</a:t>
            </a:r>
            <a:r>
              <a:rPr lang="en-US" sz="2000" dirty="0" err="1" smtClean="0"/>
              <a:t>jenkins_home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-</a:t>
            </a:r>
            <a:r>
              <a:rPr lang="en-US" sz="2000" dirty="0"/>
              <a:t>v </a:t>
            </a:r>
            <a:r>
              <a:rPr lang="en-US" sz="2000" dirty="0" smtClean="0"/>
              <a:t>~/workspace</a:t>
            </a:r>
            <a:r>
              <a:rPr lang="en-US" sz="2000" dirty="0"/>
              <a:t>:/</a:t>
            </a:r>
            <a:r>
              <a:rPr lang="en-US" sz="2000" dirty="0" smtClean="0"/>
              <a:t>workspace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-</a:t>
            </a:r>
            <a:r>
              <a:rPr lang="en-US" sz="2000" dirty="0"/>
              <a:t>v /</a:t>
            </a:r>
            <a:r>
              <a:rPr lang="en-US" sz="2000" dirty="0" err="1"/>
              <a:t>var</a:t>
            </a:r>
            <a:r>
              <a:rPr lang="en-US" sz="2000" dirty="0"/>
              <a:t>/run/</a:t>
            </a:r>
            <a:r>
              <a:rPr lang="en-US" sz="2000" dirty="0" err="1"/>
              <a:t>docker.sock</a:t>
            </a:r>
            <a:r>
              <a:rPr lang="en-US" sz="2000" dirty="0"/>
              <a:t>:/</a:t>
            </a:r>
            <a:r>
              <a:rPr lang="en-US" sz="2000" dirty="0" err="1"/>
              <a:t>var</a:t>
            </a:r>
            <a:r>
              <a:rPr lang="en-US" sz="2000" dirty="0"/>
              <a:t>/run/</a:t>
            </a:r>
            <a:r>
              <a:rPr lang="en-US" sz="2000" dirty="0" err="1" smtClean="0"/>
              <a:t>docker.sock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-</a:t>
            </a:r>
            <a:r>
              <a:rPr lang="en-US" sz="2000" dirty="0"/>
              <a:t>v $(which </a:t>
            </a:r>
            <a:r>
              <a:rPr lang="en-US" sz="2000" dirty="0" err="1"/>
              <a:t>docker</a:t>
            </a:r>
            <a:r>
              <a:rPr lang="en-US" sz="2000" dirty="0"/>
              <a:t>):/bin/</a:t>
            </a:r>
            <a:r>
              <a:rPr lang="en-US" sz="2000" dirty="0" err="1" smtClean="0"/>
              <a:t>docker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-</a:t>
            </a:r>
            <a:r>
              <a:rPr lang="en-US" sz="2000" dirty="0"/>
              <a:t>e DOCKER_CERT_PATH:/</a:t>
            </a:r>
            <a:r>
              <a:rPr lang="en-US" sz="2000" dirty="0" err="1"/>
              <a:t>var</a:t>
            </a:r>
            <a:r>
              <a:rPr lang="en-US" sz="2000" dirty="0"/>
              <a:t>/</a:t>
            </a:r>
            <a:r>
              <a:rPr lang="en-US" sz="2000" dirty="0" err="1"/>
              <a:t>jenkins_home</a:t>
            </a:r>
            <a:r>
              <a:rPr lang="en-US" sz="2000" dirty="0"/>
              <a:t>/.</a:t>
            </a:r>
            <a:r>
              <a:rPr lang="en-US" sz="2000" dirty="0" err="1"/>
              <a:t>docker</a:t>
            </a:r>
            <a:r>
              <a:rPr lang="en-US" sz="2000" dirty="0" smtClean="0"/>
              <a:t>/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-</a:t>
            </a:r>
            <a:r>
              <a:rPr lang="en-US" sz="2000" dirty="0"/>
              <a:t>e DOCKER_HOST=$</a:t>
            </a:r>
            <a:r>
              <a:rPr lang="en-US" sz="2000" dirty="0" smtClean="0"/>
              <a:t>DOCKER_HOST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-</a:t>
            </a:r>
            <a:r>
              <a:rPr lang="en-US" sz="2000" dirty="0"/>
              <a:t>e DOCKER_TLS_VERIFY=</a:t>
            </a:r>
            <a:r>
              <a:rPr lang="en-US" sz="2000" dirty="0" smtClean="0"/>
              <a:t>1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td</a:t>
            </a:r>
            <a:r>
              <a:rPr lang="en-US" sz="2000" dirty="0"/>
              <a:t>-</a:t>
            </a:r>
            <a:r>
              <a:rPr lang="en-US" sz="2000" dirty="0" err="1"/>
              <a:t>jenkins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375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11" y="115448"/>
            <a:ext cx="7780867" cy="5309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07" y="825974"/>
            <a:ext cx="8752117" cy="969902"/>
          </a:xfrm>
        </p:spPr>
        <p:txBody>
          <a:bodyPr/>
          <a:lstStyle/>
          <a:p>
            <a:r>
              <a:rPr lang="en-US" sz="2800" dirty="0" smtClean="0"/>
              <a:t>Managing links between small single purpose containers can be cumbersome.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untitled_-_At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5" y="1885670"/>
            <a:ext cx="8458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8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look a lot like normal </a:t>
            </a:r>
            <a:r>
              <a:rPr lang="en-US" dirty="0" err="1" smtClean="0"/>
              <a:t>Docker</a:t>
            </a:r>
            <a:r>
              <a:rPr lang="en-US" dirty="0" smtClean="0"/>
              <a:t> CLI commands:</a:t>
            </a:r>
          </a:p>
          <a:p>
            <a:pPr lvl="1"/>
            <a:r>
              <a:rPr lang="en-US" dirty="0" err="1" smtClean="0"/>
              <a:t>dockercompose</a:t>
            </a:r>
            <a:r>
              <a:rPr lang="en-US" dirty="0" smtClean="0"/>
              <a:t> build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ockercompose</a:t>
            </a:r>
            <a:r>
              <a:rPr lang="en-US" dirty="0" smtClean="0"/>
              <a:t> run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ockercompose</a:t>
            </a:r>
            <a:r>
              <a:rPr lang="en-US" dirty="0" smtClean="0"/>
              <a:t> pull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/>
              <a:t>More </a:t>
            </a:r>
            <a:r>
              <a:rPr lang="en-US" dirty="0" smtClean="0"/>
              <a:t>info at </a:t>
            </a:r>
            <a:r>
              <a:rPr lang="en-US" dirty="0"/>
              <a:t>https://</a:t>
            </a:r>
            <a:r>
              <a:rPr lang="en-US" dirty="0" err="1"/>
              <a:t>docs.docker.com</a:t>
            </a:r>
            <a:r>
              <a:rPr lang="en-US" dirty="0"/>
              <a:t>/compose/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0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96" y="117475"/>
            <a:ext cx="7981835" cy="9271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What is </a:t>
            </a:r>
            <a:r>
              <a:rPr lang="en-US" dirty="0" err="1" smtClean="0">
                <a:ea typeface="+mj-ea"/>
              </a:rPr>
              <a:t>Docker</a:t>
            </a:r>
            <a:r>
              <a:rPr lang="en-US" dirty="0" smtClean="0">
                <a:ea typeface="+mj-ea"/>
              </a:rPr>
              <a:t> – </a:t>
            </a:r>
            <a:r>
              <a:rPr lang="en-US" sz="2700" dirty="0" smtClean="0">
                <a:ea typeface="+mj-ea"/>
              </a:rPr>
              <a:t>The 100,000,000 foot view</a:t>
            </a:r>
            <a:endParaRPr lang="en-US" sz="2700" dirty="0">
              <a:ea typeface="+mj-ea"/>
            </a:endParaRPr>
          </a:p>
        </p:txBody>
      </p:sp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343182" y="1171575"/>
            <a:ext cx="8406322" cy="48387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Not virtualization. Containers.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Offers a workflow to build and containerize applications</a:t>
            </a:r>
          </a:p>
          <a:p>
            <a:r>
              <a:rPr lang="en-US" dirty="0" err="1" smtClean="0">
                <a:latin typeface="Arial" charset="0"/>
              </a:rPr>
              <a:t>Docker</a:t>
            </a:r>
            <a:r>
              <a:rPr lang="en-US" dirty="0" smtClean="0">
                <a:latin typeface="Arial" charset="0"/>
              </a:rPr>
              <a:t> Engine - Daemon and CLI</a:t>
            </a:r>
          </a:p>
          <a:p>
            <a:r>
              <a:rPr lang="en-US" dirty="0" err="1" smtClean="0">
                <a:latin typeface="Arial" charset="0"/>
              </a:rPr>
              <a:t>Docker</a:t>
            </a:r>
            <a:r>
              <a:rPr lang="en-US" dirty="0" smtClean="0">
                <a:latin typeface="Arial" charset="0"/>
              </a:rPr>
              <a:t> Hub - Image repository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Demo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– Not all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multi </a:t>
            </a:r>
            <a:r>
              <a:rPr lang="en-US" dirty="0" err="1" smtClean="0"/>
              <a:t>os</a:t>
            </a:r>
            <a:r>
              <a:rPr lang="en-US" dirty="0" smtClean="0"/>
              <a:t> environment, some hoops need to be jumped through. (i.e.: Boot2Docker)</a:t>
            </a:r>
          </a:p>
          <a:p>
            <a:r>
              <a:rPr lang="en-US" dirty="0" smtClean="0"/>
              <a:t>Works on most Linux versions, but not all are supported equally. </a:t>
            </a:r>
          </a:p>
          <a:p>
            <a:pPr lvl="1"/>
            <a:r>
              <a:rPr lang="en-US" dirty="0" smtClean="0"/>
              <a:t>Ubuntu 14.04 bare metal</a:t>
            </a:r>
          </a:p>
          <a:p>
            <a:pPr lvl="1"/>
            <a:r>
              <a:rPr lang="en-US" dirty="0" smtClean="0"/>
              <a:t>Others are slow 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www.andreas-jung.com</a:t>
            </a:r>
            <a:r>
              <a:rPr lang="en-US" sz="2000" dirty="0"/>
              <a:t>/contents/docker-the-pain-of-finding-the-right</a:t>
            </a:r>
            <a:r>
              <a:rPr lang="en-US" sz="2000" dirty="0" smtClean="0"/>
              <a:t>-distribution</a:t>
            </a:r>
            <a:r>
              <a:rPr lang="en-US" sz="2000" dirty="0"/>
              <a:t>-kernel-hardware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immature – Best practices?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images just like you would code</a:t>
            </a:r>
          </a:p>
          <a:p>
            <a:r>
              <a:rPr lang="en-US" dirty="0" smtClean="0"/>
              <a:t>Protect from external images</a:t>
            </a:r>
          </a:p>
          <a:p>
            <a:r>
              <a:rPr lang="en-US" dirty="0" smtClean="0"/>
              <a:t>Allows for safer refactoring of a </a:t>
            </a:r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Cleanup of </a:t>
            </a:r>
            <a:r>
              <a:rPr lang="en-US" dirty="0" smtClean="0"/>
              <a:t>images and containers?</a:t>
            </a:r>
            <a:endParaRPr lang="en-US" dirty="0" smtClean="0"/>
          </a:p>
          <a:p>
            <a:r>
              <a:rPr lang="en-US" dirty="0" smtClean="0"/>
              <a:t>Build downstream dependencies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8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2735809"/>
            <a:ext cx="7780867" cy="926571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500" y="5503077"/>
            <a:ext cx="194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git.io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vISJo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8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ker_presentation___Paris_Docker_Meetup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r="751"/>
          <a:stretch>
            <a:fillRect/>
          </a:stretch>
        </p:blipFill>
        <p:spPr>
          <a:xfrm>
            <a:off x="0" y="249930"/>
            <a:ext cx="9143999" cy="5753426"/>
          </a:xfrm>
        </p:spPr>
      </p:pic>
    </p:spTree>
    <p:extLst>
      <p:ext uri="{BB962C8B-B14F-4D97-AF65-F5344CB8AC3E}">
        <p14:creationId xmlns:p14="http://schemas.microsoft.com/office/powerpoint/2010/main" val="324937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361" y="1171575"/>
            <a:ext cx="8217653" cy="4838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Reproducibility across environments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workflow that allows products to be developed and shipped quicker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Lightweight and fast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5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77" y="117474"/>
            <a:ext cx="7780867" cy="926571"/>
          </a:xfrm>
        </p:spPr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77" y="1155925"/>
            <a:ext cx="8431388" cy="4642188"/>
          </a:xfrm>
        </p:spPr>
        <p:txBody>
          <a:bodyPr/>
          <a:lstStyle/>
          <a:p>
            <a:r>
              <a:rPr lang="en-US" dirty="0"/>
              <a:t>Simple DSL. Just a few commands</a:t>
            </a:r>
          </a:p>
          <a:p>
            <a:pPr lvl="1"/>
            <a:r>
              <a:rPr lang="en-US" sz="2400" dirty="0"/>
              <a:t>FROM: Which image to base this one off of</a:t>
            </a:r>
          </a:p>
          <a:p>
            <a:pPr lvl="1"/>
            <a:r>
              <a:rPr lang="en-US" sz="2400" dirty="0"/>
              <a:t>RUN : Execute a command</a:t>
            </a:r>
          </a:p>
          <a:p>
            <a:pPr lvl="1"/>
            <a:r>
              <a:rPr lang="en-US" sz="2400" dirty="0"/>
              <a:t>ADD  : Add a file</a:t>
            </a:r>
          </a:p>
          <a:p>
            <a:pPr lvl="1"/>
            <a:r>
              <a:rPr lang="en-US" sz="2400" dirty="0" smtClean="0"/>
              <a:t>VOLUME </a:t>
            </a:r>
            <a:r>
              <a:rPr lang="en-US" sz="2400" dirty="0"/>
              <a:t>: create mount points to share directories</a:t>
            </a:r>
          </a:p>
          <a:p>
            <a:pPr lvl="1"/>
            <a:r>
              <a:rPr lang="en-US" sz="2400" dirty="0"/>
              <a:t>…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sz="2400" dirty="0"/>
              <a:t>Can be versioned</a:t>
            </a:r>
          </a:p>
          <a:p>
            <a:pPr lvl="1"/>
            <a:r>
              <a:rPr lang="en-US" sz="2400" dirty="0"/>
              <a:t>Can easily recreate an image from scratch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3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demo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40" y="2778267"/>
            <a:ext cx="870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tritondigital</a:t>
            </a:r>
            <a:r>
              <a:rPr lang="en-US" dirty="0"/>
              <a:t>/scala-meetup-june15/tree/master/apache2_dockerfile</a:t>
            </a:r>
          </a:p>
        </p:txBody>
      </p:sp>
    </p:spTree>
    <p:extLst>
      <p:ext uri="{BB962C8B-B14F-4D97-AF65-F5344CB8AC3E}">
        <p14:creationId xmlns:p14="http://schemas.microsoft.com/office/powerpoint/2010/main" val="245967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and Native Packager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8747"/>
            <a:ext cx="7772400" cy="4838700"/>
          </a:xfrm>
        </p:spPr>
        <p:txBody>
          <a:bodyPr/>
          <a:lstStyle/>
          <a:p>
            <a:r>
              <a:rPr lang="en-US" dirty="0" smtClean="0"/>
              <a:t>Native Packager uses the </a:t>
            </a:r>
            <a:r>
              <a:rPr lang="en-US" dirty="0" err="1" smtClean="0"/>
              <a:t>Docker</a:t>
            </a:r>
            <a:r>
              <a:rPr lang="en-US" dirty="0" smtClean="0"/>
              <a:t> CLI directly</a:t>
            </a:r>
          </a:p>
          <a:p>
            <a:r>
              <a:rPr lang="en-US" dirty="0" smtClean="0"/>
              <a:t>Native Packager can’t authenticate to private repositories</a:t>
            </a:r>
          </a:p>
          <a:p>
            <a:r>
              <a:rPr lang="en-US" dirty="0" smtClean="0"/>
              <a:t>For us the value is questionable, so we don’t use it.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Docker</a:t>
            </a:r>
            <a:r>
              <a:rPr lang="en-US" dirty="0" smtClean="0"/>
              <a:t> CLI and write </a:t>
            </a:r>
            <a:r>
              <a:rPr lang="en-US" dirty="0" err="1" smtClean="0"/>
              <a:t>Dockerfile</a:t>
            </a:r>
            <a:r>
              <a:rPr lang="en-US" dirty="0" smtClean="0"/>
              <a:t> directly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3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application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docker-registry.tritondigital.com</a:t>
            </a:r>
            <a:r>
              <a:rPr lang="en-US" dirty="0"/>
              <a:t>/java7-</a:t>
            </a:r>
            <a:r>
              <a:rPr lang="en-US" dirty="0" smtClean="0"/>
              <a:t>bare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EXPOSE 8080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</a:t>
            </a:r>
            <a:r>
              <a:rPr lang="en-US" dirty="0"/>
              <a:t>target/</a:t>
            </a:r>
            <a:r>
              <a:rPr lang="en-US" dirty="0" err="1"/>
              <a:t>sirocco.jar</a:t>
            </a:r>
            <a:r>
              <a:rPr lang="en-US" dirty="0"/>
              <a:t> 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ENTRYPOINT </a:t>
            </a:r>
            <a:r>
              <a:rPr lang="en-US" dirty="0"/>
              <a:t>["java", "-jar", "/</a:t>
            </a:r>
            <a:r>
              <a:rPr lang="en-US" dirty="0" err="1"/>
              <a:t>sirocco.jar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13814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Registry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service</a:t>
            </a:r>
          </a:p>
          <a:p>
            <a:r>
              <a:rPr lang="en-US" dirty="0" smtClean="0"/>
              <a:t>Setup your own with ... </a:t>
            </a:r>
            <a:r>
              <a:rPr lang="en-US" dirty="0" err="1" smtClean="0"/>
              <a:t>Docker</a:t>
            </a:r>
            <a:r>
              <a:rPr lang="en-US" dirty="0" smtClean="0"/>
              <a:t>. Make sure to </a:t>
            </a:r>
            <a:r>
              <a:rPr lang="en-US" dirty="0"/>
              <a:t>lookup Registry 2.0 (</a:t>
            </a:r>
            <a:r>
              <a:rPr lang="en-US" dirty="0">
                <a:hlinkClick r:id="rId3"/>
              </a:rPr>
              <a:t>https://docs.docker.com/registry/deploying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Artifactory</a:t>
            </a:r>
            <a:r>
              <a:rPr lang="en-US" dirty="0" smtClean="0"/>
              <a:t>. Except for a central place for all our artifacts, the value is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4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014_triton_template">
  <a:themeElements>
    <a:clrScheme name="Triton Digital 2014">
      <a:dk1>
        <a:sysClr val="windowText" lastClr="000000"/>
      </a:dk1>
      <a:lt1>
        <a:sysClr val="window" lastClr="FFFFFF"/>
      </a:lt1>
      <a:dk2>
        <a:srgbClr val="191442"/>
      </a:dk2>
      <a:lt2>
        <a:srgbClr val="69BFE2"/>
      </a:lt2>
      <a:accent1>
        <a:srgbClr val="3FACDD"/>
      </a:accent1>
      <a:accent2>
        <a:srgbClr val="69BFE2"/>
      </a:accent2>
      <a:accent3>
        <a:srgbClr val="1054A3"/>
      </a:accent3>
      <a:accent4>
        <a:srgbClr val="F0CF00"/>
      </a:accent4>
      <a:accent5>
        <a:srgbClr val="5A5B5D"/>
      </a:accent5>
      <a:accent6>
        <a:srgbClr val="27B5F5"/>
      </a:accent6>
      <a:hlink>
        <a:srgbClr val="3CB5F4"/>
      </a:hlink>
      <a:folHlink>
        <a:srgbClr val="38A0F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2014_triton_template.pot</Template>
  <TotalTime>3166</TotalTime>
  <Words>809</Words>
  <Application>Microsoft Macintosh PowerPoint</Application>
  <PresentationFormat>On-screen Show (4:3)</PresentationFormat>
  <Paragraphs>127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2014_triton_template</vt:lpstr>
      <vt:lpstr>Docker at TritonDigital </vt:lpstr>
      <vt:lpstr>What is Docker – The 100,000,000 foot view</vt:lpstr>
      <vt:lpstr>PowerPoint Presentation</vt:lpstr>
      <vt:lpstr>Why?</vt:lpstr>
      <vt:lpstr>Building a Docker image</vt:lpstr>
      <vt:lpstr>Dockerfile demo </vt:lpstr>
      <vt:lpstr>Docker and Native Packager</vt:lpstr>
      <vt:lpstr>JVM application Dockerfile</vt:lpstr>
      <vt:lpstr>Private Registry </vt:lpstr>
      <vt:lpstr>Artifactory for Docker images</vt:lpstr>
      <vt:lpstr>Testing with Overcast</vt:lpstr>
      <vt:lpstr>Overcast setup – overcast.conf</vt:lpstr>
      <vt:lpstr>Overcast with ScalaTest</vt:lpstr>
      <vt:lpstr>Overcast - Not all good</vt:lpstr>
      <vt:lpstr>Docker, DB’s and Continuous Delivery</vt:lpstr>
      <vt:lpstr>Docker in Continous Delivery</vt:lpstr>
      <vt:lpstr>Docker in Continuous Delivery - Ideas</vt:lpstr>
      <vt:lpstr>Docker Compose</vt:lpstr>
      <vt:lpstr>Docker Compose</vt:lpstr>
      <vt:lpstr>Docker – Not all good</vt:lpstr>
      <vt:lpstr>Still immature – Best practices?</vt:lpstr>
      <vt:lpstr>Questions?</vt:lpstr>
    </vt:vector>
  </TitlesOfParts>
  <Company>Triton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Fitzgerald</dc:creator>
  <cp:lastModifiedBy>Mike McLean</cp:lastModifiedBy>
  <cp:revision>120</cp:revision>
  <dcterms:created xsi:type="dcterms:W3CDTF">2014-02-11T16:37:03Z</dcterms:created>
  <dcterms:modified xsi:type="dcterms:W3CDTF">2015-06-17T18:19:02Z</dcterms:modified>
</cp:coreProperties>
</file>