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2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1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75595D-662E-0644-8B9F-C81E001337E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94871F0-CBA8-4A45-BBB4-A1AE61B4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6B9-9533-664E-AC81-3B084CA08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Elastic processor with hyperthreading </a:t>
            </a:r>
            <a:r>
              <a:rPr lang="en-US"/>
              <a:t>and Virtualization </a:t>
            </a:r>
            <a:r>
              <a:rPr lang="en-US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D545-46E3-8242-97DA-2BC48F206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Jonathan Schaefer and Travis Ritter</a:t>
            </a:r>
          </a:p>
        </p:txBody>
      </p:sp>
    </p:spTree>
    <p:extLst>
      <p:ext uri="{BB962C8B-B14F-4D97-AF65-F5344CB8AC3E}">
        <p14:creationId xmlns:p14="http://schemas.microsoft.com/office/powerpoint/2010/main" val="3420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FD4-B1B2-594E-93C1-7836999C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processor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67CE-D8EF-F14C-89AA-73A06929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hyperthreading technology (HTT) which forms multiple threads within the core unit and uses the operation system as an interface</a:t>
            </a:r>
          </a:p>
          <a:p>
            <a:r>
              <a:rPr lang="en-US" dirty="0"/>
              <a:t>Allows simultaneous execution that lowers and can eliminate latency</a:t>
            </a:r>
          </a:p>
          <a:p>
            <a:r>
              <a:rPr lang="en-US" dirty="0"/>
              <a:t>Faster since it uses hardware-based implementations rather than software-based implementations of hyperthreading</a:t>
            </a:r>
          </a:p>
        </p:txBody>
      </p:sp>
    </p:spTree>
    <p:extLst>
      <p:ext uri="{BB962C8B-B14F-4D97-AF65-F5344CB8AC3E}">
        <p14:creationId xmlns:p14="http://schemas.microsoft.com/office/powerpoint/2010/main" val="10789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69D0-2CF6-2147-9AE7-5D02B1DB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129B-77F3-814D-9858-4B9D81AB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hybrid instruction set architecture allows the processor to keep the maximum number of independent instructions in the pipeline</a:t>
            </a:r>
          </a:p>
          <a:p>
            <a:r>
              <a:rPr lang="en-US" dirty="0"/>
              <a:t>Uses aspects from RISC, CISC, and VLIW which are all popular computer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980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627C-831D-544B-9AED-BD1586AF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9EBA-4728-3549-8AF3-C58B63AD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 can be processed all at once or broken into independent parts and processed at different pipeline stages. </a:t>
            </a:r>
          </a:p>
          <a:p>
            <a:r>
              <a:rPr lang="en-US" dirty="0"/>
              <a:t>The method of instruction is referred to as ’symmetrical’ and allows the server architecture to be dynamically configured by the user for optimization purposes</a:t>
            </a:r>
          </a:p>
          <a:p>
            <a:r>
              <a:rPr lang="en-US" dirty="0"/>
              <a:t>Very similar to MIPS with instructions such as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08167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ED5-C15A-AA44-892A-B8CCDA60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B12F-8CA5-5244-B4E0-707ECB60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many things to be sent through the data path simultaneously</a:t>
            </a:r>
          </a:p>
          <a:p>
            <a:r>
              <a:rPr lang="en-US" dirty="0"/>
              <a:t>Processor contains a unit that generates signals based on the current state of the finite state machine which is a uniform state machine model that can be monitored and customized</a:t>
            </a:r>
          </a:p>
          <a:p>
            <a:r>
              <a:rPr lang="en-US" dirty="0"/>
              <a:t>Control unit updates on its own and is more efficient as the data path is utilized more</a:t>
            </a:r>
          </a:p>
        </p:txBody>
      </p:sp>
    </p:spTree>
    <p:extLst>
      <p:ext uri="{BB962C8B-B14F-4D97-AF65-F5344CB8AC3E}">
        <p14:creationId xmlns:p14="http://schemas.microsoft.com/office/powerpoint/2010/main" val="10737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CB96-BC64-104C-91F1-1D6DE1A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ADA1-4BD7-CD4E-A012-7C58826B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aspects of the processor such as the ALU, data memory, register files, etc.</a:t>
            </a:r>
          </a:p>
          <a:p>
            <a:r>
              <a:rPr lang="en-US" dirty="0"/>
              <a:t>Once the ALU is under high loads a second virtual ALU is used and acts as a master ALU</a:t>
            </a:r>
          </a:p>
          <a:p>
            <a:r>
              <a:rPr lang="en-US" dirty="0"/>
              <a:t>Each register file has two parts and has multiple access points to the data</a:t>
            </a:r>
          </a:p>
          <a:p>
            <a:pPr lvl="1"/>
            <a:r>
              <a:rPr lang="en-US" dirty="0"/>
              <a:t>Top half is used by the hardware only</a:t>
            </a:r>
          </a:p>
          <a:p>
            <a:pPr lvl="1"/>
            <a:r>
              <a:rPr lang="en-US" dirty="0"/>
              <a:t>Second half holds external information used by the virtual processor</a:t>
            </a:r>
          </a:p>
          <a:p>
            <a:r>
              <a:rPr lang="en-US" dirty="0"/>
              <a:t>This is faster than a traditional register file with only one access point</a:t>
            </a:r>
          </a:p>
        </p:txBody>
      </p:sp>
    </p:spTree>
    <p:extLst>
      <p:ext uri="{BB962C8B-B14F-4D97-AF65-F5344CB8AC3E}">
        <p14:creationId xmlns:p14="http://schemas.microsoft.com/office/powerpoint/2010/main" val="156881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E355-C413-D346-BA38-A268053F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DA9E-FEFA-7F46-A4C7-9E8D3550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Costs less to manufactures, because it uses fewer physical cores by offsetting work onto virtual cores</a:t>
            </a:r>
          </a:p>
          <a:p>
            <a:r>
              <a:rPr lang="en-US" dirty="0"/>
              <a:t>The processor also uses less power and completes more instructions per cycle</a:t>
            </a:r>
          </a:p>
        </p:txBody>
      </p:sp>
    </p:spTree>
    <p:extLst>
      <p:ext uri="{BB962C8B-B14F-4D97-AF65-F5344CB8AC3E}">
        <p14:creationId xmlns:p14="http://schemas.microsoft.com/office/powerpoint/2010/main" val="23985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908-4376-0542-9F56-223D154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6A11-C224-2A4B-8C65-2842B50C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0365"/>
            <a:ext cx="7729728" cy="3101983"/>
          </a:xfrm>
        </p:spPr>
        <p:txBody>
          <a:bodyPr/>
          <a:lstStyle/>
          <a:p>
            <a:r>
              <a:rPr lang="en-US" dirty="0"/>
              <a:t>An improvement over other types of processors</a:t>
            </a:r>
          </a:p>
          <a:p>
            <a:r>
              <a:rPr lang="en-US" dirty="0"/>
              <a:t>Cost efficient</a:t>
            </a:r>
          </a:p>
          <a:p>
            <a:r>
              <a:rPr lang="en-US" dirty="0"/>
              <a:t>Suited for modern server models that use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649542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{3AC729B8-2D09-364E-A256-CE554CB41821}tf10001120</Template>
  <TotalTime>3125</TotalTime>
  <Words>364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Elastic processor with hyperthreading and Virtualization technology</vt:lpstr>
      <vt:lpstr>What makes this processor unique</vt:lpstr>
      <vt:lpstr>The instruction set architecture</vt:lpstr>
      <vt:lpstr>Breaking down instructions</vt:lpstr>
      <vt:lpstr>Data path</vt:lpstr>
      <vt:lpstr>Major units</vt:lpstr>
      <vt:lpstr>Other things to know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processor with hyperthreading technology</dc:title>
  <dc:creator>Schaefer, Jonathan</dc:creator>
  <cp:lastModifiedBy>Ritter, Travis</cp:lastModifiedBy>
  <cp:revision>13</cp:revision>
  <dcterms:created xsi:type="dcterms:W3CDTF">2021-11-19T22:46:47Z</dcterms:created>
  <dcterms:modified xsi:type="dcterms:W3CDTF">2021-11-22T02:55:54Z</dcterms:modified>
</cp:coreProperties>
</file>