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BAC5D5-FDF0-4998-9A5C-FB1D1ADD2F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accident_2020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A99C89F-C141-4190-BB60-AB885C01F75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3/18/2021 2:04:26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A5DF108A-6F2A-43CB-86AC-2F473BB568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62" y="371475"/>
            <a:ext cx="9896475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2021-03-17T19:04:27Z</dcterms:created>
  <dcterms:modified xsi:type="dcterms:W3CDTF">2021-03-17T19:04:27Z</dcterms:modified>
</cp:coreProperties>
</file>