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CEE2-66F9-DF28-BC05-854DE9923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D0A94-8AF1-B8D5-1C1E-DD2D2AEC8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3542A-84E0-186C-B436-E7AB40C3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465D-E160-4BDC-A725-475067EF2B70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6654-1538-F68F-ABB7-204F3758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5C1F-C24D-0691-CF4C-3459E13F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689E-D5CA-9E14-EAC8-32C8F27C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FF10C-AA7E-894B-F1CB-60B69FC92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6708-33D5-AC80-B49E-9CBC4453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465D-E160-4BDC-A725-475067EF2B70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8778-A552-F6A3-195D-6BF45DFC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748D-8F9A-8672-4457-9E03AEBD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9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B61C5-E2B2-F786-57B2-4A4270FCC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2C355-EF9F-8FF7-EB3D-910E1CD12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80E6D-FD56-A29B-FD18-0C888BFC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465D-E160-4BDC-A725-475067EF2B70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46CF0-AD69-9C4E-2717-A06262D6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6A70-FA2D-9A0D-BEF1-1F5C73D9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2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45D0-90F4-9F20-21BB-6ED18DDE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8710D-2825-DA89-F44D-F1C5AF7F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45EA-1177-BD77-4B95-D99EFBF3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465D-E160-4BDC-A725-475067EF2B70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0CD39-2DF6-AF67-E043-08039B10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333B0-6EE1-A5AA-D11A-5F8B6A9F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6809-E85E-6E2E-BEEF-217515DE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6760C-D9AF-B478-F1BA-A39CF3C68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F771-77AA-7F7E-E8A5-CACBE2CC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465D-E160-4BDC-A725-475067EF2B70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B039-6A96-F017-8F73-D7DE51DD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E2D3-CC42-AF28-685D-47DF40C3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5CB9-0ACD-83CD-61D3-CA7CC1A3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B414-CBB6-2EEE-875C-74D73C519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DA52A-D845-902E-4C1B-9D454703C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7B83-A821-DEEB-0DB9-EA75DAAE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465D-E160-4BDC-A725-475067EF2B70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2E7B-DD69-7050-2EF3-2F85ECAC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E03A2-E858-D213-A0D6-069C459A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8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2783-805D-9E5E-EB7C-02CC3248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4DFD3-B99D-FB25-074D-AFD16AEE6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CBAC7-169C-07BF-C7AC-318EEC5BC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95513-E82C-A084-DD47-6CE190806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641FD-9D91-3632-BDCA-1660486EE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4F03F-FD3C-AC75-D97C-46C596A6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465D-E160-4BDC-A725-475067EF2B70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C2490-C99C-799C-3536-6C4281D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395D1-523D-FFCD-9752-13002727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0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A05F-9A67-0161-597F-4D39ED2F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6B329-D8CA-DF19-AEB4-4F6A68F2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465D-E160-4BDC-A725-475067EF2B70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A8A90-7530-0636-EA73-2DC44A8B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1FDD7-C0E3-F795-FBB6-CE0CAD46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2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5AF03-B19D-E0B4-0200-FB558066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465D-E160-4BDC-A725-475067EF2B70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054AA-FBBC-8425-4B06-DD1E7637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80102-5849-BDE6-B4C5-5097864D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9D4B-69F1-63C1-A6D9-C789241B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674D-7F23-527A-0BE2-A9C8AB4C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71E7B-8962-151B-C288-8A65C76D0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F2B9B-4426-2792-2911-B1E220B8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465D-E160-4BDC-A725-475067EF2B70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0BCAD-CDB1-22BA-FB1F-19CC4F88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8FF8F-2BEB-9E28-3DD2-4AF8A139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E94A-5616-5ADF-CC15-4FBEE983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B55E0-E57B-8401-49EC-4265DE078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078B4-2ADB-F7D0-3536-44A0BE2A4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B83D3-8800-D3A0-5F47-9424B79B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465D-E160-4BDC-A725-475067EF2B70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B85E-BF15-8B65-523A-296D2497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6B8E4-DEF2-3312-2A31-860E3CA2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0F51A-9AAB-2E84-00A7-6414EEE2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50364-6E0F-013F-D679-FA49F15F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275C-AE69-E37F-C7E0-D41A0359D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5465D-E160-4BDC-A725-475067EF2B70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9D03-33E5-585C-5334-2FC139A0D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EADC6-A350-3206-C827-4CC677140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89EA-33AC-4388-9B0E-25F5048F9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3EA2-275A-271C-010F-58C0BDACB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D2DC5-5CDB-6BF4-8369-A02E879F1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4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 Umiati</dc:creator>
  <cp:lastModifiedBy>Tri Umiati</cp:lastModifiedBy>
  <cp:revision>1</cp:revision>
  <dcterms:created xsi:type="dcterms:W3CDTF">2025-10-30T12:11:58Z</dcterms:created>
  <dcterms:modified xsi:type="dcterms:W3CDTF">2025-10-30T12:12:16Z</dcterms:modified>
</cp:coreProperties>
</file>