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FB33-3D1F-48D6-9C72-EFD2D212305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E78E-FAB2-4E2B-AB2E-9FC7A108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3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FB33-3D1F-48D6-9C72-EFD2D212305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E78E-FAB2-4E2B-AB2E-9FC7A108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2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FB33-3D1F-48D6-9C72-EFD2D212305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E78E-FAB2-4E2B-AB2E-9FC7A108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7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FB33-3D1F-48D6-9C72-EFD2D212305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E78E-FAB2-4E2B-AB2E-9FC7A108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6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FB33-3D1F-48D6-9C72-EFD2D212305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E78E-FAB2-4E2B-AB2E-9FC7A108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6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FB33-3D1F-48D6-9C72-EFD2D212305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E78E-FAB2-4E2B-AB2E-9FC7A108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4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FB33-3D1F-48D6-9C72-EFD2D212305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E78E-FAB2-4E2B-AB2E-9FC7A108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6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FB33-3D1F-48D6-9C72-EFD2D212305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E78E-FAB2-4E2B-AB2E-9FC7A108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9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FB33-3D1F-48D6-9C72-EFD2D212305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E78E-FAB2-4E2B-AB2E-9FC7A108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FB33-3D1F-48D6-9C72-EFD2D212305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E78E-FAB2-4E2B-AB2E-9FC7A108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6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FB33-3D1F-48D6-9C72-EFD2D212305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E78E-FAB2-4E2B-AB2E-9FC7A108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3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AFB33-3D1F-48D6-9C72-EFD2D212305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FE78E-FAB2-4E2B-AB2E-9FC7A108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0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24" y="92766"/>
            <a:ext cx="11558354" cy="64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74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80" y="172278"/>
            <a:ext cx="11650420" cy="653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0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9" y="219055"/>
            <a:ext cx="11277600" cy="630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10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57878"/>
            <a:ext cx="11251096" cy="629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62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47" y="291548"/>
            <a:ext cx="11464109" cy="638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9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67" y="172278"/>
            <a:ext cx="11733703" cy="625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4312"/>
            <a:ext cx="11926957" cy="648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6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SARAVANAKUMAR R</dc:creator>
  <cp:lastModifiedBy>Srinivas Prabu</cp:lastModifiedBy>
  <cp:revision>5</cp:revision>
  <dcterms:created xsi:type="dcterms:W3CDTF">2024-05-06T06:44:41Z</dcterms:created>
  <dcterms:modified xsi:type="dcterms:W3CDTF">2024-05-29T01:54:00Z</dcterms:modified>
</cp:coreProperties>
</file>