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9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0000"/>
    <a:srgbClr val="5AAED7"/>
    <a:srgbClr val="777FE5"/>
    <a:srgbClr val="E57F5A"/>
    <a:srgbClr val="858EFF"/>
    <a:srgbClr val="FF8E64"/>
    <a:srgbClr val="64C2EF"/>
    <a:srgbClr val="FF0000"/>
    <a:srgbClr val="FFC200"/>
    <a:srgbClr val="61DA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6" autoAdjust="0"/>
    <p:restoredTop sz="82548" autoAdjust="0"/>
  </p:normalViewPr>
  <p:slideViewPr>
    <p:cSldViewPr snapToGrid="0">
      <p:cViewPr varScale="1">
        <p:scale>
          <a:sx n="100" d="100"/>
          <a:sy n="100" d="100"/>
        </p:scale>
        <p:origin x="84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BF8CB-E01A-4B2A-8EF2-39ADB248858D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22AB94-4712-4F0B-A655-811B3701D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272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C2F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C1E5-9EA8-492A-8282-09B3A5ED4C84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7471-04F7-430E-AC72-DFDEA3BAC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159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C1E5-9EA8-492A-8282-09B3A5ED4C84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7471-04F7-430E-AC72-DFDEA3BAC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59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C1E5-9EA8-492A-8282-09B3A5ED4C84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7471-04F7-430E-AC72-DFDEA3BAC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913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D8C1E5-9EA8-492A-8282-09B3A5ED4C84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18F7471-04F7-430E-AC72-DFDEA3BAC1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984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D8C1E5-9EA8-492A-8282-09B3A5ED4C84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18F7471-04F7-430E-AC72-DFDEA3BAC1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3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D8C1E5-9EA8-492A-8282-09B3A5ED4C84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18F7471-04F7-430E-AC72-DFDEA3BAC1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377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D8C1E5-9EA8-492A-8282-09B3A5ED4C84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18F7471-04F7-430E-AC72-DFDEA3BAC1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196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D8C1E5-9EA8-492A-8282-09B3A5ED4C84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18F7471-04F7-430E-AC72-DFDEA3BAC1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588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C1E5-9EA8-492A-8282-09B3A5ED4C84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7471-04F7-430E-AC72-DFDEA3BAC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83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C1E5-9EA8-492A-8282-09B3A5ED4C84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7471-04F7-430E-AC72-DFDEA3BAC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216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C1E5-9EA8-492A-8282-09B3A5ED4C84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7471-04F7-430E-AC72-DFDEA3BAC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16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F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8C1E5-9EA8-492A-8282-09B3A5ED4C84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F7471-04F7-430E-AC72-DFDEA3BAC1D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6292402"/>
            <a:ext cx="3280528" cy="50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565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Tech Stack</a:t>
            </a:r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868087" y="3178206"/>
            <a:ext cx="8256618" cy="1246205"/>
            <a:chOff x="416677" y="2475051"/>
            <a:chExt cx="8256618" cy="1246205"/>
          </a:xfrm>
        </p:grpSpPr>
        <p:sp>
          <p:nvSpPr>
            <p:cNvPr id="4" name="Rectangle 3"/>
            <p:cNvSpPr/>
            <p:nvPr/>
          </p:nvSpPr>
          <p:spPr>
            <a:xfrm>
              <a:off x="416677" y="2475051"/>
              <a:ext cx="2133702" cy="1243584"/>
            </a:xfrm>
            <a:prstGeom prst="rect">
              <a:avLst/>
            </a:prstGeom>
            <a:solidFill>
              <a:srgbClr val="FF8E64"/>
            </a:solidFill>
            <a:ln>
              <a:solidFill>
                <a:srgbClr val="E57F5A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2400" smtClean="0"/>
                <a:t>Express</a:t>
              </a:r>
              <a:endParaRPr lang="en-US" sz="240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550379" y="2475051"/>
              <a:ext cx="6122916" cy="1246205"/>
            </a:xfrm>
            <a:prstGeom prst="rect">
              <a:avLst/>
            </a:prstGeom>
            <a:solidFill>
              <a:srgbClr val="FF8E64"/>
            </a:solidFill>
            <a:ln>
              <a:solidFill>
                <a:srgbClr val="E57F5A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numCol="2" spcCol="182880" rtlCol="0" anchor="t" anchorCtr="0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mtClean="0"/>
                <a:t>AWS SDK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mtClean="0"/>
                <a:t>MongoDB Node Driver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mtClean="0"/>
                <a:t>Passport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mtClean="0"/>
                <a:t>Helmet (to be added)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mtClean="0"/>
                <a:t>Ramda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68087" y="1795997"/>
            <a:ext cx="8256618" cy="1246205"/>
            <a:chOff x="416677" y="557509"/>
            <a:chExt cx="8256618" cy="1246205"/>
          </a:xfrm>
        </p:grpSpPr>
        <p:sp>
          <p:nvSpPr>
            <p:cNvPr id="7" name="Rectangle 6"/>
            <p:cNvSpPr/>
            <p:nvPr/>
          </p:nvSpPr>
          <p:spPr>
            <a:xfrm>
              <a:off x="416677" y="557509"/>
              <a:ext cx="2133702" cy="1243584"/>
            </a:xfrm>
            <a:prstGeom prst="rect">
              <a:avLst/>
            </a:prstGeom>
            <a:solidFill>
              <a:srgbClr val="64C2EF"/>
            </a:solidFill>
            <a:ln>
              <a:solidFill>
                <a:srgbClr val="5AAED7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2400" smtClean="0"/>
                <a:t>React</a:t>
              </a:r>
              <a:endParaRPr lang="en-US" sz="24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550379" y="557509"/>
              <a:ext cx="6122916" cy="1246205"/>
            </a:xfrm>
            <a:prstGeom prst="rect">
              <a:avLst/>
            </a:prstGeom>
            <a:solidFill>
              <a:srgbClr val="64C2EF"/>
            </a:solidFill>
            <a:ln>
              <a:solidFill>
                <a:srgbClr val="5AAED7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numCol="2" spcCol="182880" rtlCol="0" anchor="t" anchorCtr="0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mtClean="0"/>
                <a:t>Material UI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mtClean="0"/>
                <a:t>React Router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d</a:t>
              </a:r>
              <a:r>
                <a:rPr lang="en-US" smtClean="0"/>
                <a:t>ate-fns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mtClean="0"/>
                <a:t>Ramda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mtClean="0"/>
                <a:t>Redux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mtClean="0"/>
                <a:t>React Redux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mtClean="0"/>
                <a:t>Redux Form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mtClean="0"/>
                <a:t>Redux Thunk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68087" y="4560416"/>
            <a:ext cx="8268193" cy="1246206"/>
            <a:chOff x="418605" y="4352076"/>
            <a:chExt cx="8268193" cy="1246206"/>
          </a:xfrm>
          <a:solidFill>
            <a:srgbClr val="858EFF"/>
          </a:solidFill>
        </p:grpSpPr>
        <p:sp>
          <p:nvSpPr>
            <p:cNvPr id="10" name="Rectangle 9"/>
            <p:cNvSpPr/>
            <p:nvPr/>
          </p:nvSpPr>
          <p:spPr>
            <a:xfrm>
              <a:off x="418605" y="4352076"/>
              <a:ext cx="2133702" cy="1246205"/>
            </a:xfrm>
            <a:prstGeom prst="rect">
              <a:avLst/>
            </a:prstGeom>
            <a:grpFill/>
            <a:ln>
              <a:solidFill>
                <a:srgbClr val="777FE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2400" smtClean="0"/>
                <a:t>MongoDB</a:t>
              </a:r>
              <a:endParaRPr lang="en-US" sz="24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563882" y="4352077"/>
              <a:ext cx="6122916" cy="1246205"/>
            </a:xfrm>
            <a:prstGeom prst="rect">
              <a:avLst/>
            </a:prstGeom>
            <a:grpFill/>
            <a:ln>
              <a:solidFill>
                <a:srgbClr val="777FE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numCol="1" spcCol="182880" rtlCol="0" anchor="t" anchorCtr="0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mtClean="0"/>
                <a:t>Locally in development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mtClean="0"/>
                <a:t>MongoDB Atlas for production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391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 4"/>
          <p:cNvSpPr/>
          <p:nvPr/>
        </p:nvSpPr>
        <p:spPr>
          <a:xfrm>
            <a:off x="228599" y="2583775"/>
            <a:ext cx="11496675" cy="439838"/>
          </a:xfrm>
          <a:prstGeom prst="homePlate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/>
              <a:t>Redux</a:t>
            </a:r>
            <a:endParaRPr lang="en-US"/>
          </a:p>
        </p:txBody>
      </p:sp>
      <p:sp>
        <p:nvSpPr>
          <p:cNvPr id="6" name="Pentagon 5"/>
          <p:cNvSpPr/>
          <p:nvPr/>
        </p:nvSpPr>
        <p:spPr>
          <a:xfrm>
            <a:off x="7657015" y="2023819"/>
            <a:ext cx="971550" cy="439838"/>
          </a:xfrm>
          <a:prstGeom prst="homePlate">
            <a:avLst>
              <a:gd name="adj" fmla="val 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DB</a:t>
            </a:r>
            <a:endParaRPr lang="en-US"/>
          </a:p>
        </p:txBody>
      </p:sp>
      <p:sp>
        <p:nvSpPr>
          <p:cNvPr id="7" name="Pentagon 6"/>
          <p:cNvSpPr/>
          <p:nvPr/>
        </p:nvSpPr>
        <p:spPr>
          <a:xfrm>
            <a:off x="9625435" y="5037881"/>
            <a:ext cx="2275390" cy="439838"/>
          </a:xfrm>
          <a:prstGeom prst="homePlat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&lt;SnackBars /&gt;</a:t>
            </a:r>
            <a:endParaRPr lang="en-US"/>
          </a:p>
        </p:txBody>
      </p:sp>
      <p:sp>
        <p:nvSpPr>
          <p:cNvPr id="21" name="Pentagon 20"/>
          <p:cNvSpPr/>
          <p:nvPr/>
        </p:nvSpPr>
        <p:spPr>
          <a:xfrm>
            <a:off x="9696450" y="3406243"/>
            <a:ext cx="2275390" cy="439838"/>
          </a:xfrm>
          <a:prstGeom prst="homePlat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entagon 21"/>
          <p:cNvSpPr/>
          <p:nvPr/>
        </p:nvSpPr>
        <p:spPr>
          <a:xfrm>
            <a:off x="5867280" y="3999656"/>
            <a:ext cx="2275390" cy="439838"/>
          </a:xfrm>
          <a:prstGeom prst="homePlat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&lt;SnackBars /&gt;</a:t>
            </a:r>
            <a:endParaRPr lang="en-US"/>
          </a:p>
        </p:txBody>
      </p:sp>
      <p:sp>
        <p:nvSpPr>
          <p:cNvPr id="23" name="Pentagon 22"/>
          <p:cNvSpPr/>
          <p:nvPr/>
        </p:nvSpPr>
        <p:spPr>
          <a:xfrm>
            <a:off x="5867280" y="5037881"/>
            <a:ext cx="2275390" cy="439838"/>
          </a:xfrm>
          <a:prstGeom prst="homePlat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&lt;SnackBars /&gt;</a:t>
            </a:r>
            <a:endParaRPr lang="en-US"/>
          </a:p>
        </p:txBody>
      </p:sp>
      <p:sp>
        <p:nvSpPr>
          <p:cNvPr id="24" name="Pentagon 23"/>
          <p:cNvSpPr/>
          <p:nvPr/>
        </p:nvSpPr>
        <p:spPr>
          <a:xfrm>
            <a:off x="1509772" y="696650"/>
            <a:ext cx="1472155" cy="431461"/>
          </a:xfrm>
          <a:prstGeom prst="homePlate">
            <a:avLst>
              <a:gd name="adj" fmla="val 0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&lt;App/&gt; load</a:t>
            </a:r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6648450" y="1874406"/>
            <a:ext cx="914400" cy="369332"/>
            <a:chOff x="5676900" y="2183368"/>
            <a:chExt cx="914400" cy="369332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5676900" y="2552700"/>
              <a:ext cx="914400" cy="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676900" y="2183368"/>
              <a:ext cx="575720" cy="36933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>
                  <a:solidFill>
                    <a:schemeClr val="bg1"/>
                  </a:solidFill>
                </a:rPr>
                <a:t>id</a:t>
              </a:r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711035" y="1874406"/>
            <a:ext cx="914400" cy="369332"/>
            <a:chOff x="5676900" y="2183368"/>
            <a:chExt cx="914400" cy="369332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5676900" y="2552700"/>
              <a:ext cx="914400" cy="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676900" y="2183368"/>
              <a:ext cx="575720" cy="36933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115175" y="3758213"/>
            <a:ext cx="592660" cy="914400"/>
            <a:chOff x="7115175" y="2015138"/>
            <a:chExt cx="592660" cy="914400"/>
          </a:xfrm>
        </p:grpSpPr>
        <p:cxnSp>
          <p:nvCxnSpPr>
            <p:cNvPr id="33" name="Straight Arrow Connector 32"/>
            <p:cNvCxnSpPr/>
            <p:nvPr/>
          </p:nvCxnSpPr>
          <p:spPr>
            <a:xfrm rot="5400000">
              <a:off x="6657975" y="2472338"/>
              <a:ext cx="914400" cy="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7132115" y="2103006"/>
              <a:ext cx="575720" cy="36933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>
                  <a:solidFill>
                    <a:schemeClr val="bg1"/>
                  </a:solidFill>
                </a:rPr>
                <a:t>id</a:t>
              </a:r>
              <a:endParaRPr 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37" name="Straight Arrow Connector 36"/>
          <p:cNvCxnSpPr/>
          <p:nvPr/>
        </p:nvCxnSpPr>
        <p:spPr>
          <a:xfrm rot="5400000">
            <a:off x="4276725" y="4303281"/>
            <a:ext cx="914400" cy="0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70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 4"/>
          <p:cNvSpPr/>
          <p:nvPr/>
        </p:nvSpPr>
        <p:spPr>
          <a:xfrm>
            <a:off x="228599" y="2583775"/>
            <a:ext cx="11496675" cy="439838"/>
          </a:xfrm>
          <a:prstGeom prst="homePlate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/>
              <a:t>Redux</a:t>
            </a:r>
            <a:endParaRPr lang="en-US"/>
          </a:p>
        </p:txBody>
      </p:sp>
      <p:sp>
        <p:nvSpPr>
          <p:cNvPr id="6" name="Pentagon 5"/>
          <p:cNvSpPr/>
          <p:nvPr/>
        </p:nvSpPr>
        <p:spPr>
          <a:xfrm>
            <a:off x="228598" y="4552950"/>
            <a:ext cx="11496675" cy="439838"/>
          </a:xfrm>
          <a:prstGeom prst="homePlate">
            <a:avLst>
              <a:gd name="adj" fmla="val 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/>
              <a:t>DB</a:t>
            </a:r>
            <a:endParaRPr lang="en-US"/>
          </a:p>
        </p:txBody>
      </p:sp>
      <p:sp>
        <p:nvSpPr>
          <p:cNvPr id="24" name="Pentagon 23"/>
          <p:cNvSpPr/>
          <p:nvPr/>
        </p:nvSpPr>
        <p:spPr>
          <a:xfrm>
            <a:off x="1509772" y="696650"/>
            <a:ext cx="1472155" cy="474925"/>
          </a:xfrm>
          <a:prstGeom prst="homePlate">
            <a:avLst>
              <a:gd name="adj" fmla="val 0"/>
            </a:avLst>
          </a:prstGeom>
          <a:solidFill>
            <a:schemeClr val="accent2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&lt;App/&gt; load</a:t>
            </a:r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6648450" y="1874406"/>
            <a:ext cx="914400" cy="369332"/>
            <a:chOff x="5676900" y="2183368"/>
            <a:chExt cx="914400" cy="369332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5676900" y="2552700"/>
              <a:ext cx="914400" cy="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676900" y="2183368"/>
              <a:ext cx="575720" cy="36933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>
                  <a:solidFill>
                    <a:schemeClr val="bg1"/>
                  </a:solidFill>
                </a:rPr>
                <a:t>id</a:t>
              </a:r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711035" y="1874406"/>
            <a:ext cx="914400" cy="369332"/>
            <a:chOff x="5676900" y="2183368"/>
            <a:chExt cx="914400" cy="369332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5676900" y="2552700"/>
              <a:ext cx="914400" cy="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676900" y="2183368"/>
              <a:ext cx="575720" cy="36933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 rot="5400000">
            <a:off x="1381125" y="1786538"/>
            <a:ext cx="914400" cy="0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>
            <a:off x="1381125" y="3701063"/>
            <a:ext cx="914400" cy="0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746885" y="4681429"/>
            <a:ext cx="182880" cy="18288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 rot="16200000" flipV="1">
            <a:off x="1990725" y="1786538"/>
            <a:ext cx="914400" cy="0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16200000" flipV="1">
            <a:off x="1990725" y="3701063"/>
            <a:ext cx="914400" cy="0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2356485" y="2712254"/>
            <a:ext cx="182880" cy="18288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03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VC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58EFF"/>
      </a:accent1>
      <a:accent2>
        <a:srgbClr val="64C2EF"/>
      </a:accent2>
      <a:accent3>
        <a:srgbClr val="64C22F"/>
      </a:accent3>
      <a:accent4>
        <a:srgbClr val="FF8E64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3534</TotalTime>
  <Words>62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Tech Stack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klequis</dc:creator>
  <cp:lastModifiedBy>klequis</cp:lastModifiedBy>
  <cp:revision>182</cp:revision>
  <dcterms:created xsi:type="dcterms:W3CDTF">2018-05-14T17:14:43Z</dcterms:created>
  <dcterms:modified xsi:type="dcterms:W3CDTF">2018-10-08T23:49:00Z</dcterms:modified>
</cp:coreProperties>
</file>