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14"/>
      </p:cViewPr>
      <p:guideLst>
        <p:guide orient="horz" pos="576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Who loads who?</a:t>
            </a:r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28" name="Rounded Rectangle 27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22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08863" y="2013902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7339" y="905624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07339" y="1459763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7339" y="2568041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55339" y="2568041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03339" y="2568041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50386" y="905624"/>
            <a:ext cx="1866900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62100" y="314325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Navigation</a:t>
            </a:r>
            <a:endParaRPr 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25" name="Rounded Rectangle 2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26" name="Rounded Rectangle 2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2" name="Left-Right Arrow 1"/>
          <p:cNvSpPr/>
          <p:nvPr/>
        </p:nvSpPr>
        <p:spPr>
          <a:xfrm>
            <a:off x="2943225" y="952738"/>
            <a:ext cx="638175" cy="334397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2943225" y="2615155"/>
            <a:ext cx="638175" cy="334397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994463" y="2615155"/>
            <a:ext cx="638175" cy="334397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Home</a:t>
            </a:r>
            <a:endParaRPr 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25" name="Rounded Rectangle 2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26" name="Rounded Rectangle 2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27" name="Rounded Rectangle 2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746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CreateEvent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92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MyEvents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44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EventDetails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31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55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Edit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377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20002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Login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619679" y="426482"/>
            <a:ext cx="2296096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App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9619679" y="1019074"/>
            <a:ext cx="229609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EventsController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9619679" y="1671537"/>
            <a:ext cx="2296096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Loaded by Home</a:t>
            </a:r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9619679" y="2300187"/>
            <a:ext cx="2296096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Not loaded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495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21</cp:revision>
  <dcterms:created xsi:type="dcterms:W3CDTF">2018-10-06T01:25:12Z</dcterms:created>
  <dcterms:modified xsi:type="dcterms:W3CDTF">2018-10-06T15:59:40Z</dcterms:modified>
</cp:coreProperties>
</file>